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0" r:id="rId10"/>
    <p:sldId id="261" r:id="rId11"/>
    <p:sldId id="262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506" y="-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8A3721-35EA-4A07-8A41-3CC63BD13D1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pPr latinLnBrk="1"/>
          <a:endParaRPr lang="ko-KR" altLang="en-US"/>
        </a:p>
      </dgm:t>
    </dgm:pt>
    <dgm:pt modelId="{B151A4C5-087B-4F08-88FF-CB7F0150B40C}">
      <dgm:prSet/>
      <dgm:spPr/>
      <dgm:t>
        <a:bodyPr/>
        <a:lstStyle/>
        <a:p>
          <a:pPr rtl="0" latinLnBrk="1"/>
          <a:r>
            <a:rPr lang="en-US" dirty="0" smtClean="0"/>
            <a:t>2D </a:t>
          </a:r>
          <a:r>
            <a:rPr lang="ko-KR" dirty="0" smtClean="0"/>
            <a:t>게임 </a:t>
          </a:r>
          <a:r>
            <a:rPr lang="ko-KR" dirty="0" err="1" smtClean="0"/>
            <a:t>프로그레밍</a:t>
          </a:r>
          <a:r>
            <a:rPr lang="ko-KR" dirty="0" smtClean="0"/>
            <a:t> </a:t>
          </a:r>
          <a:r>
            <a:rPr lang="en-US" dirty="0" smtClean="0"/>
            <a:t>1</a:t>
          </a:r>
          <a:r>
            <a:rPr lang="ko-KR" dirty="0" smtClean="0"/>
            <a:t>차 </a:t>
          </a:r>
          <a:r>
            <a:rPr lang="en-US" dirty="0" smtClean="0"/>
            <a:t>PPT</a:t>
          </a:r>
          <a:r>
            <a:rPr lang="ko-KR" dirty="0" smtClean="0"/>
            <a:t>발표</a:t>
          </a:r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>2012182016 </a:t>
          </a:r>
          <a:r>
            <a:rPr lang="ko-KR" dirty="0" err="1" smtClean="0"/>
            <a:t>송해솔</a:t>
          </a:r>
          <a:endParaRPr lang="ko-KR" dirty="0"/>
        </a:p>
      </dgm:t>
    </dgm:pt>
    <dgm:pt modelId="{9162CB47-22CF-457D-97ED-DA839A32301C}" type="parTrans" cxnId="{E4857491-035C-4EED-A7F0-6C7C0AF44C37}">
      <dgm:prSet/>
      <dgm:spPr/>
      <dgm:t>
        <a:bodyPr/>
        <a:lstStyle/>
        <a:p>
          <a:pPr latinLnBrk="1"/>
          <a:endParaRPr lang="ko-KR" altLang="en-US"/>
        </a:p>
      </dgm:t>
    </dgm:pt>
    <dgm:pt modelId="{6381D9FE-5C99-4B6C-B848-148A82B8D1EA}" type="sibTrans" cxnId="{E4857491-035C-4EED-A7F0-6C7C0AF44C37}">
      <dgm:prSet/>
      <dgm:spPr/>
      <dgm:t>
        <a:bodyPr/>
        <a:lstStyle/>
        <a:p>
          <a:pPr latinLnBrk="1"/>
          <a:endParaRPr lang="ko-KR" altLang="en-US"/>
        </a:p>
      </dgm:t>
    </dgm:pt>
    <dgm:pt modelId="{111EB3DE-CB60-4E54-A404-5B1D3B7D2232}" type="pres">
      <dgm:prSet presAssocID="{8F8A3721-35EA-4A07-8A41-3CC63BD13D1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43EFF65-2483-4AEC-9AE7-F3CD4E0362E0}" type="pres">
      <dgm:prSet presAssocID="{8F8A3721-35EA-4A07-8A41-3CC63BD13D1A}" presName="arrow" presStyleLbl="bgShp" presStyleIdx="0" presStyleCnt="1"/>
      <dgm:spPr/>
    </dgm:pt>
    <dgm:pt modelId="{0D3C4FE3-A2B0-4487-A20C-D4D4E324BCA3}" type="pres">
      <dgm:prSet presAssocID="{8F8A3721-35EA-4A07-8A41-3CC63BD13D1A}" presName="linearProcess" presStyleCnt="0"/>
      <dgm:spPr/>
    </dgm:pt>
    <dgm:pt modelId="{2A9AAB9E-B662-4479-A6EF-723C3195769C}" type="pres">
      <dgm:prSet presAssocID="{B151A4C5-087B-4F08-88FF-CB7F0150B40C}" presName="tex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4857491-035C-4EED-A7F0-6C7C0AF44C37}" srcId="{8F8A3721-35EA-4A07-8A41-3CC63BD13D1A}" destId="{B151A4C5-087B-4F08-88FF-CB7F0150B40C}" srcOrd="0" destOrd="0" parTransId="{9162CB47-22CF-457D-97ED-DA839A32301C}" sibTransId="{6381D9FE-5C99-4B6C-B848-148A82B8D1EA}"/>
    <dgm:cxn modelId="{DBAE6091-A7E2-4B0B-B643-1F35690D11AA}" type="presOf" srcId="{8F8A3721-35EA-4A07-8A41-3CC63BD13D1A}" destId="{111EB3DE-CB60-4E54-A404-5B1D3B7D2232}" srcOrd="0" destOrd="0" presId="urn:microsoft.com/office/officeart/2005/8/layout/hProcess9"/>
    <dgm:cxn modelId="{09FF546E-84AB-4256-8917-69EB0A4C0F24}" type="presOf" srcId="{B151A4C5-087B-4F08-88FF-CB7F0150B40C}" destId="{2A9AAB9E-B662-4479-A6EF-723C3195769C}" srcOrd="0" destOrd="0" presId="urn:microsoft.com/office/officeart/2005/8/layout/hProcess9"/>
    <dgm:cxn modelId="{B6DE762A-CFE8-467D-8AAC-71B6FE57551A}" type="presParOf" srcId="{111EB3DE-CB60-4E54-A404-5B1D3B7D2232}" destId="{343EFF65-2483-4AEC-9AE7-F3CD4E0362E0}" srcOrd="0" destOrd="0" presId="urn:microsoft.com/office/officeart/2005/8/layout/hProcess9"/>
    <dgm:cxn modelId="{EE59B8B1-8412-4D71-9C25-4D1543CE5871}" type="presParOf" srcId="{111EB3DE-CB60-4E54-A404-5B1D3B7D2232}" destId="{0D3C4FE3-A2B0-4487-A20C-D4D4E324BCA3}" srcOrd="1" destOrd="0" presId="urn:microsoft.com/office/officeart/2005/8/layout/hProcess9"/>
    <dgm:cxn modelId="{3FBCF458-DDED-4CEB-BC7B-2479328A2713}" type="presParOf" srcId="{0D3C4FE3-A2B0-4487-A20C-D4D4E324BCA3}" destId="{2A9AAB9E-B662-4479-A6EF-723C3195769C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295FD66-D251-4DB8-87CA-85270852C37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pPr latinLnBrk="1"/>
          <a:endParaRPr lang="ko-KR" altLang="en-US"/>
        </a:p>
      </dgm:t>
    </dgm:pt>
    <dgm:pt modelId="{A34E691E-668B-41D5-9417-134A508EF00E}">
      <dgm:prSet/>
      <dgm:spPr/>
      <dgm:t>
        <a:bodyPr/>
        <a:lstStyle/>
        <a:p>
          <a:pPr rtl="0" latinLnBrk="1"/>
          <a:r>
            <a:rPr lang="ko-KR" smtClean="0"/>
            <a:t>개발 일정</a:t>
          </a:r>
          <a:endParaRPr lang="ko-KR"/>
        </a:p>
      </dgm:t>
    </dgm:pt>
    <dgm:pt modelId="{EDFF9A24-2D99-44F7-B99B-430C9252DD09}" type="parTrans" cxnId="{B44B0359-7150-4ED9-93F4-5718EF3B6910}">
      <dgm:prSet/>
      <dgm:spPr/>
      <dgm:t>
        <a:bodyPr/>
        <a:lstStyle/>
        <a:p>
          <a:pPr latinLnBrk="1"/>
          <a:endParaRPr lang="ko-KR" altLang="en-US"/>
        </a:p>
      </dgm:t>
    </dgm:pt>
    <dgm:pt modelId="{27C4B8C9-92F6-4A7C-8D62-4A9B1B4DED88}" type="sibTrans" cxnId="{B44B0359-7150-4ED9-93F4-5718EF3B6910}">
      <dgm:prSet/>
      <dgm:spPr/>
      <dgm:t>
        <a:bodyPr/>
        <a:lstStyle/>
        <a:p>
          <a:pPr latinLnBrk="1"/>
          <a:endParaRPr lang="ko-KR" altLang="en-US"/>
        </a:p>
      </dgm:t>
    </dgm:pt>
    <dgm:pt modelId="{15577669-85A3-4114-83F1-86665938B2D6}" type="pres">
      <dgm:prSet presAssocID="{1295FD66-D251-4DB8-87CA-85270852C37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814E85-2410-4777-A7DD-553CFFEBB3C2}" type="pres">
      <dgm:prSet presAssocID="{A34E691E-668B-41D5-9417-134A508EF00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4313FE4-FAF0-4467-AC42-F715192BC954}" type="presOf" srcId="{A34E691E-668B-41D5-9417-134A508EF00E}" destId="{FF814E85-2410-4777-A7DD-553CFFEBB3C2}" srcOrd="0" destOrd="0" presId="urn:microsoft.com/office/officeart/2005/8/layout/vList2"/>
    <dgm:cxn modelId="{B44B0359-7150-4ED9-93F4-5718EF3B6910}" srcId="{1295FD66-D251-4DB8-87CA-85270852C370}" destId="{A34E691E-668B-41D5-9417-134A508EF00E}" srcOrd="0" destOrd="0" parTransId="{EDFF9A24-2D99-44F7-B99B-430C9252DD09}" sibTransId="{27C4B8C9-92F6-4A7C-8D62-4A9B1B4DED88}"/>
    <dgm:cxn modelId="{EF942922-3354-4344-AD99-1654B7FADA90}" type="presOf" srcId="{1295FD66-D251-4DB8-87CA-85270852C370}" destId="{15577669-85A3-4114-83F1-86665938B2D6}" srcOrd="0" destOrd="0" presId="urn:microsoft.com/office/officeart/2005/8/layout/vList2"/>
    <dgm:cxn modelId="{35819317-E0E9-49A1-B6BE-7E0557BACA5F}" type="presParOf" srcId="{15577669-85A3-4114-83F1-86665938B2D6}" destId="{FF814E85-2410-4777-A7DD-553CFFEBB3C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191878D-3AD8-413C-BC15-39AB250B5D8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pPr latinLnBrk="1"/>
          <a:endParaRPr lang="ko-KR" altLang="en-US"/>
        </a:p>
      </dgm:t>
    </dgm:pt>
    <dgm:pt modelId="{50ED7804-DD4A-4A8B-94F5-09F47598EF8F}">
      <dgm:prSet/>
      <dgm:spPr/>
      <dgm:t>
        <a:bodyPr/>
        <a:lstStyle/>
        <a:p>
          <a:pPr rtl="0" latinLnBrk="1"/>
          <a:r>
            <a:rPr lang="ko-KR" smtClean="0"/>
            <a:t>자체 평가</a:t>
          </a:r>
          <a:endParaRPr lang="ko-KR"/>
        </a:p>
      </dgm:t>
    </dgm:pt>
    <dgm:pt modelId="{99627ACB-BB27-4E88-BF04-6DACBA0794BE}" type="parTrans" cxnId="{459A82D7-F260-4829-B202-3438126C943B}">
      <dgm:prSet/>
      <dgm:spPr/>
      <dgm:t>
        <a:bodyPr/>
        <a:lstStyle/>
        <a:p>
          <a:pPr latinLnBrk="1"/>
          <a:endParaRPr lang="ko-KR" altLang="en-US"/>
        </a:p>
      </dgm:t>
    </dgm:pt>
    <dgm:pt modelId="{672A0B61-421F-4E32-B683-8D14F2E0E5F2}" type="sibTrans" cxnId="{459A82D7-F260-4829-B202-3438126C943B}">
      <dgm:prSet/>
      <dgm:spPr/>
      <dgm:t>
        <a:bodyPr/>
        <a:lstStyle/>
        <a:p>
          <a:pPr latinLnBrk="1"/>
          <a:endParaRPr lang="ko-KR" altLang="en-US"/>
        </a:p>
      </dgm:t>
    </dgm:pt>
    <dgm:pt modelId="{6B41E53F-95FA-47B9-A5E5-C9B7E7FDA3EF}" type="pres">
      <dgm:prSet presAssocID="{9191878D-3AD8-413C-BC15-39AB250B5D8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BCCE4BE-F0BA-4E08-8C8E-D28189DE2DB6}" type="pres">
      <dgm:prSet presAssocID="{50ED7804-DD4A-4A8B-94F5-09F47598EF8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7F44C4B-1385-4120-9C6E-DF5D47C7BD63}" type="presOf" srcId="{50ED7804-DD4A-4A8B-94F5-09F47598EF8F}" destId="{2BCCE4BE-F0BA-4E08-8C8E-D28189DE2DB6}" srcOrd="0" destOrd="0" presId="urn:microsoft.com/office/officeart/2005/8/layout/vList2"/>
    <dgm:cxn modelId="{CF803F88-A98E-46D4-9BA2-14819A4ECB4B}" type="presOf" srcId="{9191878D-3AD8-413C-BC15-39AB250B5D86}" destId="{6B41E53F-95FA-47B9-A5E5-C9B7E7FDA3EF}" srcOrd="0" destOrd="0" presId="urn:microsoft.com/office/officeart/2005/8/layout/vList2"/>
    <dgm:cxn modelId="{459A82D7-F260-4829-B202-3438126C943B}" srcId="{9191878D-3AD8-413C-BC15-39AB250B5D86}" destId="{50ED7804-DD4A-4A8B-94F5-09F47598EF8F}" srcOrd="0" destOrd="0" parTransId="{99627ACB-BB27-4E88-BF04-6DACBA0794BE}" sibTransId="{672A0B61-421F-4E32-B683-8D14F2E0E5F2}"/>
    <dgm:cxn modelId="{215004E8-B547-4D44-8362-F078A3E334EC}" type="presParOf" srcId="{6B41E53F-95FA-47B9-A5E5-C9B7E7FDA3EF}" destId="{2BCCE4BE-F0BA-4E08-8C8E-D28189DE2DB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1EA2F78-4022-4556-B9C1-386AC704F58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pPr latinLnBrk="1"/>
          <a:endParaRPr lang="ko-KR" altLang="en-US"/>
        </a:p>
      </dgm:t>
    </dgm:pt>
    <dgm:pt modelId="{76C8FDA8-6C71-4489-8228-C968139ACE29}">
      <dgm:prSet/>
      <dgm:spPr/>
      <dgm:t>
        <a:bodyPr/>
        <a:lstStyle/>
        <a:p>
          <a:pPr rtl="0" latinLnBrk="1"/>
          <a:r>
            <a:rPr lang="ko-KR" dirty="0" smtClean="0">
              <a:solidFill>
                <a:schemeClr val="bg1">
                  <a:lumMod val="95000"/>
                </a:schemeClr>
              </a:solidFill>
            </a:rPr>
            <a:t>감사합니다</a:t>
          </a:r>
          <a:r>
            <a:rPr lang="en-US" dirty="0" smtClean="0">
              <a:solidFill>
                <a:schemeClr val="bg1">
                  <a:lumMod val="95000"/>
                </a:schemeClr>
              </a:solidFill>
            </a:rPr>
            <a:t>.</a:t>
          </a:r>
          <a:endParaRPr lang="ko-KR" dirty="0">
            <a:solidFill>
              <a:schemeClr val="bg1">
                <a:lumMod val="95000"/>
              </a:schemeClr>
            </a:solidFill>
          </a:endParaRPr>
        </a:p>
      </dgm:t>
    </dgm:pt>
    <dgm:pt modelId="{AF224D6B-8290-48D1-A9EE-BD20C7750717}" type="parTrans" cxnId="{D12F08BE-DDBA-4BF7-BC74-8726BD36FA12}">
      <dgm:prSet/>
      <dgm:spPr/>
      <dgm:t>
        <a:bodyPr/>
        <a:lstStyle/>
        <a:p>
          <a:pPr latinLnBrk="1"/>
          <a:endParaRPr lang="ko-KR" altLang="en-US"/>
        </a:p>
      </dgm:t>
    </dgm:pt>
    <dgm:pt modelId="{E4064CF5-6CA3-4D0B-A0DB-30AB14699D2A}" type="sibTrans" cxnId="{D12F08BE-DDBA-4BF7-BC74-8726BD36FA12}">
      <dgm:prSet/>
      <dgm:spPr/>
      <dgm:t>
        <a:bodyPr/>
        <a:lstStyle/>
        <a:p>
          <a:pPr latinLnBrk="1"/>
          <a:endParaRPr lang="ko-KR" altLang="en-US"/>
        </a:p>
      </dgm:t>
    </dgm:pt>
    <dgm:pt modelId="{4DC14A1E-11B8-498A-9605-09B0EA5E2B5C}" type="pres">
      <dgm:prSet presAssocID="{51EA2F78-4022-4556-B9C1-386AC704F58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4B38D2-EE76-4F8B-808D-845AD067EFBA}" type="pres">
      <dgm:prSet presAssocID="{76C8FDA8-6C71-4489-8228-C968139ACE29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12F08BE-DDBA-4BF7-BC74-8726BD36FA12}" srcId="{51EA2F78-4022-4556-B9C1-386AC704F589}" destId="{76C8FDA8-6C71-4489-8228-C968139ACE29}" srcOrd="0" destOrd="0" parTransId="{AF224D6B-8290-48D1-A9EE-BD20C7750717}" sibTransId="{E4064CF5-6CA3-4D0B-A0DB-30AB14699D2A}"/>
    <dgm:cxn modelId="{36DC8177-C130-487F-9F4C-1F5491BE9F2E}" type="presOf" srcId="{76C8FDA8-6C71-4489-8228-C968139ACE29}" destId="{1C4B38D2-EE76-4F8B-808D-845AD067EFBA}" srcOrd="0" destOrd="0" presId="urn:microsoft.com/office/officeart/2005/8/layout/vList2"/>
    <dgm:cxn modelId="{B281F0DC-1361-4265-B2F5-105C8CCFDAF1}" type="presOf" srcId="{51EA2F78-4022-4556-B9C1-386AC704F589}" destId="{4DC14A1E-11B8-498A-9605-09B0EA5E2B5C}" srcOrd="0" destOrd="0" presId="urn:microsoft.com/office/officeart/2005/8/layout/vList2"/>
    <dgm:cxn modelId="{2C292113-C784-4A32-9AF3-259E206E3E03}" type="presParOf" srcId="{4DC14A1E-11B8-498A-9605-09B0EA5E2B5C}" destId="{1C4B38D2-EE76-4F8B-808D-845AD067EFB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06042E-A0D3-48BF-A8F3-2B98A0506999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pPr latinLnBrk="1"/>
          <a:endParaRPr lang="ko-KR" altLang="en-US"/>
        </a:p>
      </dgm:t>
    </dgm:pt>
    <dgm:pt modelId="{B9405F2B-6A39-459D-8E6D-5AC0DDCFDC73}">
      <dgm:prSet/>
      <dgm:spPr/>
      <dgm:t>
        <a:bodyPr/>
        <a:lstStyle/>
        <a:p>
          <a:pPr rtl="0" latinLnBrk="1"/>
          <a:r>
            <a:rPr lang="ko-KR" dirty="0" smtClean="0"/>
            <a:t>목차</a:t>
          </a:r>
          <a:endParaRPr lang="ko-KR" dirty="0"/>
        </a:p>
      </dgm:t>
    </dgm:pt>
    <dgm:pt modelId="{FE461400-8437-4C04-8ABA-125E9A640295}" type="parTrans" cxnId="{0BB76347-9B0D-4C11-8155-6CB6B0BEC54B}">
      <dgm:prSet/>
      <dgm:spPr/>
      <dgm:t>
        <a:bodyPr/>
        <a:lstStyle/>
        <a:p>
          <a:pPr latinLnBrk="1"/>
          <a:endParaRPr lang="ko-KR" altLang="en-US"/>
        </a:p>
      </dgm:t>
    </dgm:pt>
    <dgm:pt modelId="{A94220B1-9F31-4887-B3A6-F4A6F5A712BB}" type="sibTrans" cxnId="{0BB76347-9B0D-4C11-8155-6CB6B0BEC54B}">
      <dgm:prSet/>
      <dgm:spPr/>
      <dgm:t>
        <a:bodyPr/>
        <a:lstStyle/>
        <a:p>
          <a:pPr latinLnBrk="1"/>
          <a:endParaRPr lang="ko-KR" altLang="en-US"/>
        </a:p>
      </dgm:t>
    </dgm:pt>
    <dgm:pt modelId="{7B88183C-4657-4362-96A9-50BFE1F048EF}" type="pres">
      <dgm:prSet presAssocID="{6D06042E-A0D3-48BF-A8F3-2B98A050699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6327D5-9D3E-49B0-86CB-6D81E2C3E39D}" type="pres">
      <dgm:prSet presAssocID="{B9405F2B-6A39-459D-8E6D-5AC0DDCFDC7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C026FD2-2633-4408-B08F-733075FB61AC}" type="presOf" srcId="{B9405F2B-6A39-459D-8E6D-5AC0DDCFDC73}" destId="{3A6327D5-9D3E-49B0-86CB-6D81E2C3E39D}" srcOrd="0" destOrd="0" presId="urn:microsoft.com/office/officeart/2005/8/layout/vList2"/>
    <dgm:cxn modelId="{C6627A65-B9CD-4BBE-80D3-5FF98C75D9CA}" type="presOf" srcId="{6D06042E-A0D3-48BF-A8F3-2B98A0506999}" destId="{7B88183C-4657-4362-96A9-50BFE1F048EF}" srcOrd="0" destOrd="0" presId="urn:microsoft.com/office/officeart/2005/8/layout/vList2"/>
    <dgm:cxn modelId="{0BB76347-9B0D-4C11-8155-6CB6B0BEC54B}" srcId="{6D06042E-A0D3-48BF-A8F3-2B98A0506999}" destId="{B9405F2B-6A39-459D-8E6D-5AC0DDCFDC73}" srcOrd="0" destOrd="0" parTransId="{FE461400-8437-4C04-8ABA-125E9A640295}" sibTransId="{A94220B1-9F31-4887-B3A6-F4A6F5A712BB}"/>
    <dgm:cxn modelId="{BF5D5E8A-15BE-4A04-B4B0-CDE4F280601C}" type="presParOf" srcId="{7B88183C-4657-4362-96A9-50BFE1F048EF}" destId="{3A6327D5-9D3E-49B0-86CB-6D81E2C3E39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B7532F-5389-48A6-AB26-39B6EE772D8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39B434D-E78E-47C8-888C-19EB282B1518}">
      <dgm:prSet/>
      <dgm:spPr/>
      <dgm:t>
        <a:bodyPr/>
        <a:lstStyle/>
        <a:p>
          <a:pPr rtl="0" latinLnBrk="1"/>
          <a:r>
            <a:rPr lang="en-US" altLang="ko-KR" dirty="0" smtClean="0"/>
            <a:t>1. </a:t>
          </a:r>
          <a:r>
            <a:rPr lang="ko-KR" dirty="0" smtClean="0"/>
            <a:t>게임 </a:t>
          </a:r>
          <a:r>
            <a:rPr lang="ko-KR" dirty="0" err="1" smtClean="0"/>
            <a:t>컨셉</a:t>
          </a:r>
          <a:endParaRPr lang="en-US" dirty="0"/>
        </a:p>
      </dgm:t>
    </dgm:pt>
    <dgm:pt modelId="{C9C021F1-06F0-4172-A65A-71C178B32FF7}" type="parTrans" cxnId="{10E6B7BB-4D43-4B74-BC40-187D59FE4DD8}">
      <dgm:prSet/>
      <dgm:spPr/>
      <dgm:t>
        <a:bodyPr/>
        <a:lstStyle/>
        <a:p>
          <a:pPr latinLnBrk="1"/>
          <a:endParaRPr lang="ko-KR" altLang="en-US"/>
        </a:p>
      </dgm:t>
    </dgm:pt>
    <dgm:pt modelId="{71ED1281-C237-4991-9CD8-CC42FB935780}" type="sibTrans" cxnId="{10E6B7BB-4D43-4B74-BC40-187D59FE4DD8}">
      <dgm:prSet/>
      <dgm:spPr/>
      <dgm:t>
        <a:bodyPr/>
        <a:lstStyle/>
        <a:p>
          <a:pPr latinLnBrk="1"/>
          <a:endParaRPr lang="ko-KR" altLang="en-US"/>
        </a:p>
      </dgm:t>
    </dgm:pt>
    <dgm:pt modelId="{14248AA6-8749-40B0-ACF1-691388748355}">
      <dgm:prSet/>
      <dgm:spPr/>
      <dgm:t>
        <a:bodyPr/>
        <a:lstStyle/>
        <a:p>
          <a:pPr rtl="0" latinLnBrk="1"/>
          <a:r>
            <a:rPr lang="en-US" altLang="ko-KR" dirty="0" smtClean="0"/>
            <a:t>2. </a:t>
          </a:r>
          <a:r>
            <a:rPr lang="ko-KR" altLang="en-US" dirty="0" smtClean="0"/>
            <a:t>게임 흐름</a:t>
          </a:r>
          <a:endParaRPr lang="en-US" dirty="0"/>
        </a:p>
      </dgm:t>
    </dgm:pt>
    <dgm:pt modelId="{43454128-05C3-4981-9E5D-ECCA0DD6DEE0}" type="parTrans" cxnId="{4632DCA3-3146-4DB9-B59F-A0D569A73289}">
      <dgm:prSet/>
      <dgm:spPr/>
      <dgm:t>
        <a:bodyPr/>
        <a:lstStyle/>
        <a:p>
          <a:pPr latinLnBrk="1"/>
          <a:endParaRPr lang="ko-KR" altLang="en-US"/>
        </a:p>
      </dgm:t>
    </dgm:pt>
    <dgm:pt modelId="{3F03AD58-992F-47CF-88EA-B17A0E130AD9}" type="sibTrans" cxnId="{4632DCA3-3146-4DB9-B59F-A0D569A73289}">
      <dgm:prSet/>
      <dgm:spPr/>
      <dgm:t>
        <a:bodyPr/>
        <a:lstStyle/>
        <a:p>
          <a:pPr latinLnBrk="1"/>
          <a:endParaRPr lang="ko-KR" altLang="en-US"/>
        </a:p>
      </dgm:t>
    </dgm:pt>
    <dgm:pt modelId="{7E667FD9-A979-48F3-AE32-960E338A62C2}">
      <dgm:prSet/>
      <dgm:spPr/>
      <dgm:t>
        <a:bodyPr/>
        <a:lstStyle/>
        <a:p>
          <a:pPr rtl="0" latinLnBrk="1"/>
          <a:r>
            <a:rPr lang="en-US" altLang="ko-KR" dirty="0" smtClean="0"/>
            <a:t>3. </a:t>
          </a:r>
          <a:r>
            <a:rPr lang="ko-KR" altLang="en-US" dirty="0" smtClean="0"/>
            <a:t>개발 </a:t>
          </a:r>
          <a:r>
            <a:rPr lang="ko-KR" altLang="en-US" dirty="0" err="1" smtClean="0"/>
            <a:t>컨셉</a:t>
          </a:r>
          <a:endParaRPr lang="en-US" dirty="0"/>
        </a:p>
      </dgm:t>
    </dgm:pt>
    <dgm:pt modelId="{6948D128-22F8-4534-A469-F44279B2E6EA}" type="parTrans" cxnId="{DA33A126-195B-4F84-BF8C-A52D957C4FC3}">
      <dgm:prSet/>
      <dgm:spPr/>
      <dgm:t>
        <a:bodyPr/>
        <a:lstStyle/>
        <a:p>
          <a:pPr latinLnBrk="1"/>
          <a:endParaRPr lang="ko-KR" altLang="en-US"/>
        </a:p>
      </dgm:t>
    </dgm:pt>
    <dgm:pt modelId="{3159F468-B847-4F3E-B173-44FAD114A44D}" type="sibTrans" cxnId="{DA33A126-195B-4F84-BF8C-A52D957C4FC3}">
      <dgm:prSet/>
      <dgm:spPr/>
      <dgm:t>
        <a:bodyPr/>
        <a:lstStyle/>
        <a:p>
          <a:pPr latinLnBrk="1"/>
          <a:endParaRPr lang="ko-KR" altLang="en-US"/>
        </a:p>
      </dgm:t>
    </dgm:pt>
    <dgm:pt modelId="{3F5EAFBD-8532-41A3-A260-CF94931C43D6}">
      <dgm:prSet/>
      <dgm:spPr/>
      <dgm:t>
        <a:bodyPr/>
        <a:lstStyle/>
        <a:p>
          <a:pPr rtl="0" latinLnBrk="1"/>
          <a:r>
            <a:rPr lang="en-US" altLang="ko-KR" dirty="0" smtClean="0"/>
            <a:t>4. </a:t>
          </a:r>
          <a:r>
            <a:rPr lang="ko-KR" dirty="0" smtClean="0"/>
            <a:t>개발 일정</a:t>
          </a:r>
          <a:endParaRPr lang="ko-KR" dirty="0"/>
        </a:p>
      </dgm:t>
    </dgm:pt>
    <dgm:pt modelId="{B929B30F-7F51-43C9-B2D3-6F36DA06597F}" type="parTrans" cxnId="{991A9A88-598E-4C58-B838-F700B8070A12}">
      <dgm:prSet/>
      <dgm:spPr/>
      <dgm:t>
        <a:bodyPr/>
        <a:lstStyle/>
        <a:p>
          <a:pPr latinLnBrk="1"/>
          <a:endParaRPr lang="ko-KR" altLang="en-US"/>
        </a:p>
      </dgm:t>
    </dgm:pt>
    <dgm:pt modelId="{F2DADA7D-EC18-477A-8810-DEA0C038C9C5}" type="sibTrans" cxnId="{991A9A88-598E-4C58-B838-F700B8070A12}">
      <dgm:prSet/>
      <dgm:spPr/>
      <dgm:t>
        <a:bodyPr/>
        <a:lstStyle/>
        <a:p>
          <a:pPr latinLnBrk="1"/>
          <a:endParaRPr lang="ko-KR" altLang="en-US"/>
        </a:p>
      </dgm:t>
    </dgm:pt>
    <dgm:pt modelId="{7EEA5AAD-5F34-476F-88FA-CE0C27AE9666}" type="pres">
      <dgm:prSet presAssocID="{74B7532F-5389-48A6-AB26-39B6EE772D8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B7BD9F-F46A-4AC0-A85A-B8425BB83BAE}" type="pres">
      <dgm:prSet presAssocID="{739B434D-E78E-47C8-888C-19EB282B151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FFCA0D8-9B80-42F6-9356-3AAE46F6219F}" type="pres">
      <dgm:prSet presAssocID="{71ED1281-C237-4991-9CD8-CC42FB935780}" presName="spacer" presStyleCnt="0"/>
      <dgm:spPr/>
    </dgm:pt>
    <dgm:pt modelId="{C64D8902-3FAA-4F42-AA06-8D9C241FC462}" type="pres">
      <dgm:prSet presAssocID="{14248AA6-8749-40B0-ACF1-69138874835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F9F7BD-9C28-4757-B207-B3FE26ABEBC0}" type="pres">
      <dgm:prSet presAssocID="{3F03AD58-992F-47CF-88EA-B17A0E130AD9}" presName="spacer" presStyleCnt="0"/>
      <dgm:spPr/>
    </dgm:pt>
    <dgm:pt modelId="{B917330B-5379-429B-B7F1-77355EDB15BF}" type="pres">
      <dgm:prSet presAssocID="{7E667FD9-A979-48F3-AE32-960E338A62C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350123-66C3-4344-8088-6AFA15E4D9B8}" type="pres">
      <dgm:prSet presAssocID="{3159F468-B847-4F3E-B173-44FAD114A44D}" presName="spacer" presStyleCnt="0"/>
      <dgm:spPr/>
    </dgm:pt>
    <dgm:pt modelId="{E3F62B10-D4E8-425C-BDEF-DAA66B6FD59E}" type="pres">
      <dgm:prSet presAssocID="{3F5EAFBD-8532-41A3-A260-CF94931C43D6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4632DCA3-3146-4DB9-B59F-A0D569A73289}" srcId="{74B7532F-5389-48A6-AB26-39B6EE772D85}" destId="{14248AA6-8749-40B0-ACF1-691388748355}" srcOrd="1" destOrd="0" parTransId="{43454128-05C3-4981-9E5D-ECCA0DD6DEE0}" sibTransId="{3F03AD58-992F-47CF-88EA-B17A0E130AD9}"/>
    <dgm:cxn modelId="{10E6B7BB-4D43-4B74-BC40-187D59FE4DD8}" srcId="{74B7532F-5389-48A6-AB26-39B6EE772D85}" destId="{739B434D-E78E-47C8-888C-19EB282B1518}" srcOrd="0" destOrd="0" parTransId="{C9C021F1-06F0-4172-A65A-71C178B32FF7}" sibTransId="{71ED1281-C237-4991-9CD8-CC42FB935780}"/>
    <dgm:cxn modelId="{710328D1-29C9-408E-BE2C-398527E3CF55}" type="presOf" srcId="{7E667FD9-A979-48F3-AE32-960E338A62C2}" destId="{B917330B-5379-429B-B7F1-77355EDB15BF}" srcOrd="0" destOrd="0" presId="urn:microsoft.com/office/officeart/2005/8/layout/vList2"/>
    <dgm:cxn modelId="{DA846DD0-1C05-4D8B-8DEA-CCE462E16E3F}" type="presOf" srcId="{74B7532F-5389-48A6-AB26-39B6EE772D85}" destId="{7EEA5AAD-5F34-476F-88FA-CE0C27AE9666}" srcOrd="0" destOrd="0" presId="urn:microsoft.com/office/officeart/2005/8/layout/vList2"/>
    <dgm:cxn modelId="{DA33A126-195B-4F84-BF8C-A52D957C4FC3}" srcId="{74B7532F-5389-48A6-AB26-39B6EE772D85}" destId="{7E667FD9-A979-48F3-AE32-960E338A62C2}" srcOrd="2" destOrd="0" parTransId="{6948D128-22F8-4534-A469-F44279B2E6EA}" sibTransId="{3159F468-B847-4F3E-B173-44FAD114A44D}"/>
    <dgm:cxn modelId="{BA46DF62-9F48-40D5-9D31-88C6534B3F6D}" type="presOf" srcId="{14248AA6-8749-40B0-ACF1-691388748355}" destId="{C64D8902-3FAA-4F42-AA06-8D9C241FC462}" srcOrd="0" destOrd="0" presId="urn:microsoft.com/office/officeart/2005/8/layout/vList2"/>
    <dgm:cxn modelId="{14A25A1F-212E-4B33-800C-CA9A265F7FBE}" type="presOf" srcId="{739B434D-E78E-47C8-888C-19EB282B1518}" destId="{FFB7BD9F-F46A-4AC0-A85A-B8425BB83BAE}" srcOrd="0" destOrd="0" presId="urn:microsoft.com/office/officeart/2005/8/layout/vList2"/>
    <dgm:cxn modelId="{991A9A88-598E-4C58-B838-F700B8070A12}" srcId="{74B7532F-5389-48A6-AB26-39B6EE772D85}" destId="{3F5EAFBD-8532-41A3-A260-CF94931C43D6}" srcOrd="3" destOrd="0" parTransId="{B929B30F-7F51-43C9-B2D3-6F36DA06597F}" sibTransId="{F2DADA7D-EC18-477A-8810-DEA0C038C9C5}"/>
    <dgm:cxn modelId="{72913939-E733-4C9B-A1F1-6D7961B9A8C0}" type="presOf" srcId="{3F5EAFBD-8532-41A3-A260-CF94931C43D6}" destId="{E3F62B10-D4E8-425C-BDEF-DAA66B6FD59E}" srcOrd="0" destOrd="0" presId="urn:microsoft.com/office/officeart/2005/8/layout/vList2"/>
    <dgm:cxn modelId="{97E9481D-EB62-4619-8445-B0C87CFFE0D4}" type="presParOf" srcId="{7EEA5AAD-5F34-476F-88FA-CE0C27AE9666}" destId="{FFB7BD9F-F46A-4AC0-A85A-B8425BB83BAE}" srcOrd="0" destOrd="0" presId="urn:microsoft.com/office/officeart/2005/8/layout/vList2"/>
    <dgm:cxn modelId="{48533002-48C7-491B-975C-D4A9DE349AD7}" type="presParOf" srcId="{7EEA5AAD-5F34-476F-88FA-CE0C27AE9666}" destId="{9FFCA0D8-9B80-42F6-9356-3AAE46F6219F}" srcOrd="1" destOrd="0" presId="urn:microsoft.com/office/officeart/2005/8/layout/vList2"/>
    <dgm:cxn modelId="{8447B3C4-AD35-47C5-9CBE-44D2B1869A85}" type="presParOf" srcId="{7EEA5AAD-5F34-476F-88FA-CE0C27AE9666}" destId="{C64D8902-3FAA-4F42-AA06-8D9C241FC462}" srcOrd="2" destOrd="0" presId="urn:microsoft.com/office/officeart/2005/8/layout/vList2"/>
    <dgm:cxn modelId="{40F3248F-D3E5-4F8F-9CF0-083501A4F3B7}" type="presParOf" srcId="{7EEA5AAD-5F34-476F-88FA-CE0C27AE9666}" destId="{38F9F7BD-9C28-4757-B207-B3FE26ABEBC0}" srcOrd="3" destOrd="0" presId="urn:microsoft.com/office/officeart/2005/8/layout/vList2"/>
    <dgm:cxn modelId="{43CA34BB-EFA2-4291-9C17-CFF74218ADBF}" type="presParOf" srcId="{7EEA5AAD-5F34-476F-88FA-CE0C27AE9666}" destId="{B917330B-5379-429B-B7F1-77355EDB15BF}" srcOrd="4" destOrd="0" presId="urn:microsoft.com/office/officeart/2005/8/layout/vList2"/>
    <dgm:cxn modelId="{B1B370BD-A0FC-446D-A9C2-629560AA326B}" type="presParOf" srcId="{7EEA5AAD-5F34-476F-88FA-CE0C27AE9666}" destId="{36350123-66C3-4344-8088-6AFA15E4D9B8}" srcOrd="5" destOrd="0" presId="urn:microsoft.com/office/officeart/2005/8/layout/vList2"/>
    <dgm:cxn modelId="{E8E1CB8A-6193-4E96-B85C-1684708C283D}" type="presParOf" srcId="{7EEA5AAD-5F34-476F-88FA-CE0C27AE9666}" destId="{E3F62B10-D4E8-425C-BDEF-DAA66B6FD59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FBD930-C596-45E8-AC80-A18731B6B98F}" type="doc">
      <dgm:prSet loTypeId="urn:microsoft.com/office/officeart/2005/8/layout/vList2" loCatId="list" qsTypeId="urn:microsoft.com/office/officeart/2005/8/quickstyle/simple1" qsCatId="simple" csTypeId="urn:microsoft.com/office/officeart/2005/8/colors/colorful1#1" csCatId="colorful"/>
      <dgm:spPr/>
      <dgm:t>
        <a:bodyPr/>
        <a:lstStyle/>
        <a:p>
          <a:pPr latinLnBrk="1"/>
          <a:endParaRPr lang="ko-KR" altLang="en-US"/>
        </a:p>
      </dgm:t>
    </dgm:pt>
    <dgm:pt modelId="{3FC5A801-1DFF-4BDA-AC01-52F75C611E70}">
      <dgm:prSet/>
      <dgm:spPr/>
      <dgm:t>
        <a:bodyPr/>
        <a:lstStyle/>
        <a:p>
          <a:pPr rtl="0" latinLnBrk="1"/>
          <a:r>
            <a:rPr lang="ko-KR" dirty="0" smtClean="0"/>
            <a:t>게임 </a:t>
          </a:r>
          <a:r>
            <a:rPr lang="ko-KR" dirty="0" err="1" smtClean="0"/>
            <a:t>컨셉</a:t>
          </a:r>
          <a:endParaRPr lang="ko-KR" dirty="0"/>
        </a:p>
      </dgm:t>
    </dgm:pt>
    <dgm:pt modelId="{C47A1806-1833-461A-9014-F581D547A0A3}" type="parTrans" cxnId="{6A78099D-29B2-4C92-BD63-06F43DDDE23A}">
      <dgm:prSet/>
      <dgm:spPr/>
      <dgm:t>
        <a:bodyPr/>
        <a:lstStyle/>
        <a:p>
          <a:pPr latinLnBrk="1"/>
          <a:endParaRPr lang="ko-KR" altLang="en-US"/>
        </a:p>
      </dgm:t>
    </dgm:pt>
    <dgm:pt modelId="{B005E3FF-9A91-4B05-98D0-38551FCC2D85}" type="sibTrans" cxnId="{6A78099D-29B2-4C92-BD63-06F43DDDE23A}">
      <dgm:prSet/>
      <dgm:spPr/>
      <dgm:t>
        <a:bodyPr/>
        <a:lstStyle/>
        <a:p>
          <a:pPr latinLnBrk="1"/>
          <a:endParaRPr lang="ko-KR" altLang="en-US"/>
        </a:p>
      </dgm:t>
    </dgm:pt>
    <dgm:pt modelId="{29C06C1E-9E0D-4006-9C5C-7DFCCEBA01CE}" type="pres">
      <dgm:prSet presAssocID="{81FBD930-C596-45E8-AC80-A18731B6B98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EBC1492-D1BF-4B5A-8BB4-581D3F8967D4}" type="pres">
      <dgm:prSet presAssocID="{3FC5A801-1DFF-4BDA-AC01-52F75C611E7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A78099D-29B2-4C92-BD63-06F43DDDE23A}" srcId="{81FBD930-C596-45E8-AC80-A18731B6B98F}" destId="{3FC5A801-1DFF-4BDA-AC01-52F75C611E70}" srcOrd="0" destOrd="0" parTransId="{C47A1806-1833-461A-9014-F581D547A0A3}" sibTransId="{B005E3FF-9A91-4B05-98D0-38551FCC2D85}"/>
    <dgm:cxn modelId="{1ACEB756-70C7-4B97-987E-E4F5489DE46B}" type="presOf" srcId="{3FC5A801-1DFF-4BDA-AC01-52F75C611E70}" destId="{6EBC1492-D1BF-4B5A-8BB4-581D3F8967D4}" srcOrd="0" destOrd="0" presId="urn:microsoft.com/office/officeart/2005/8/layout/vList2"/>
    <dgm:cxn modelId="{359FEE89-20F0-494C-BEF9-A4554387B691}" type="presOf" srcId="{81FBD930-C596-45E8-AC80-A18731B6B98F}" destId="{29C06C1E-9E0D-4006-9C5C-7DFCCEBA01CE}" srcOrd="0" destOrd="0" presId="urn:microsoft.com/office/officeart/2005/8/layout/vList2"/>
    <dgm:cxn modelId="{FE245776-042C-4C91-90F2-64AD8A31EEC1}" type="presParOf" srcId="{29C06C1E-9E0D-4006-9C5C-7DFCCEBA01CE}" destId="{6EBC1492-D1BF-4B5A-8BB4-581D3F8967D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046C0F-9D77-4F60-A2AF-2CC266360BC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EC05574B-546B-4905-B684-5CEAA0B9EFB6}">
      <dgm:prSet/>
      <dgm:spPr/>
      <dgm:t>
        <a:bodyPr/>
        <a:lstStyle/>
        <a:p>
          <a:pPr rtl="0" latinLnBrk="1"/>
          <a:r>
            <a:rPr lang="ko-KR" dirty="0" smtClean="0"/>
            <a:t>게임흐름</a:t>
          </a:r>
          <a:r>
            <a:rPr lang="en-US" altLang="ko-KR" dirty="0" smtClean="0"/>
            <a:t>1-1</a:t>
          </a:r>
          <a:endParaRPr lang="ko-KR" dirty="0"/>
        </a:p>
      </dgm:t>
    </dgm:pt>
    <dgm:pt modelId="{34529146-F5A3-4188-AD62-5DA80AF444E4}" type="parTrans" cxnId="{ABA1AFD4-C61E-4A90-A796-2FE9B7913A89}">
      <dgm:prSet/>
      <dgm:spPr/>
      <dgm:t>
        <a:bodyPr/>
        <a:lstStyle/>
        <a:p>
          <a:pPr latinLnBrk="1"/>
          <a:endParaRPr lang="ko-KR" altLang="en-US"/>
        </a:p>
      </dgm:t>
    </dgm:pt>
    <dgm:pt modelId="{5D83366A-EDA8-4217-ACB2-F3E227E2836A}" type="sibTrans" cxnId="{ABA1AFD4-C61E-4A90-A796-2FE9B7913A89}">
      <dgm:prSet/>
      <dgm:spPr/>
      <dgm:t>
        <a:bodyPr/>
        <a:lstStyle/>
        <a:p>
          <a:pPr latinLnBrk="1"/>
          <a:endParaRPr lang="ko-KR" altLang="en-US"/>
        </a:p>
      </dgm:t>
    </dgm:pt>
    <dgm:pt modelId="{23FBE1CE-9545-4B06-B695-64142C75267C}" type="pres">
      <dgm:prSet presAssocID="{9C046C0F-9D77-4F60-A2AF-2CC266360BC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199A0F-E886-4979-ABFB-14EC58D91885}" type="pres">
      <dgm:prSet presAssocID="{EC05574B-546B-4905-B684-5CEAA0B9EFB6}" presName="parentText" presStyleLbl="node1" presStyleIdx="0" presStyleCnt="1" custLinFactNeighborX="-1624" custLinFactNeighborY="10353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749289C-E031-4226-8925-5BA6B113BE1B}" type="presOf" srcId="{EC05574B-546B-4905-B684-5CEAA0B9EFB6}" destId="{94199A0F-E886-4979-ABFB-14EC58D91885}" srcOrd="0" destOrd="0" presId="urn:microsoft.com/office/officeart/2005/8/layout/vList2"/>
    <dgm:cxn modelId="{ABA1AFD4-C61E-4A90-A796-2FE9B7913A89}" srcId="{9C046C0F-9D77-4F60-A2AF-2CC266360BC6}" destId="{EC05574B-546B-4905-B684-5CEAA0B9EFB6}" srcOrd="0" destOrd="0" parTransId="{34529146-F5A3-4188-AD62-5DA80AF444E4}" sibTransId="{5D83366A-EDA8-4217-ACB2-F3E227E2836A}"/>
    <dgm:cxn modelId="{F7658003-9C5F-4340-A2CF-86B33484439E}" type="presOf" srcId="{9C046C0F-9D77-4F60-A2AF-2CC266360BC6}" destId="{23FBE1CE-9545-4B06-B695-64142C75267C}" srcOrd="0" destOrd="0" presId="urn:microsoft.com/office/officeart/2005/8/layout/vList2"/>
    <dgm:cxn modelId="{D394A91B-27FC-4005-954B-FA258AF119CF}" type="presParOf" srcId="{23FBE1CE-9545-4B06-B695-64142C75267C}" destId="{94199A0F-E886-4979-ABFB-14EC58D9188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046C0F-9D77-4F60-A2AF-2CC266360BC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EC05574B-546B-4905-B684-5CEAA0B9EFB6}">
      <dgm:prSet/>
      <dgm:spPr/>
      <dgm:t>
        <a:bodyPr/>
        <a:lstStyle/>
        <a:p>
          <a:pPr rtl="0" latinLnBrk="1"/>
          <a:r>
            <a:rPr lang="ko-KR" dirty="0" smtClean="0"/>
            <a:t>게임흐름</a:t>
          </a:r>
          <a:r>
            <a:rPr lang="en-US" altLang="ko-KR" dirty="0" smtClean="0"/>
            <a:t>1-2</a:t>
          </a:r>
          <a:endParaRPr lang="ko-KR" dirty="0"/>
        </a:p>
      </dgm:t>
    </dgm:pt>
    <dgm:pt modelId="{34529146-F5A3-4188-AD62-5DA80AF444E4}" type="parTrans" cxnId="{ABA1AFD4-C61E-4A90-A796-2FE9B7913A89}">
      <dgm:prSet/>
      <dgm:spPr/>
      <dgm:t>
        <a:bodyPr/>
        <a:lstStyle/>
        <a:p>
          <a:pPr latinLnBrk="1"/>
          <a:endParaRPr lang="ko-KR" altLang="en-US"/>
        </a:p>
      </dgm:t>
    </dgm:pt>
    <dgm:pt modelId="{5D83366A-EDA8-4217-ACB2-F3E227E2836A}" type="sibTrans" cxnId="{ABA1AFD4-C61E-4A90-A796-2FE9B7913A89}">
      <dgm:prSet/>
      <dgm:spPr/>
      <dgm:t>
        <a:bodyPr/>
        <a:lstStyle/>
        <a:p>
          <a:pPr latinLnBrk="1"/>
          <a:endParaRPr lang="ko-KR" altLang="en-US"/>
        </a:p>
      </dgm:t>
    </dgm:pt>
    <dgm:pt modelId="{23FBE1CE-9545-4B06-B695-64142C75267C}" type="pres">
      <dgm:prSet presAssocID="{9C046C0F-9D77-4F60-A2AF-2CC266360BC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199A0F-E886-4979-ABFB-14EC58D91885}" type="pres">
      <dgm:prSet presAssocID="{EC05574B-546B-4905-B684-5CEAA0B9EFB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9FAC3DF-1960-4F59-B683-E27477EA93A4}" type="presOf" srcId="{EC05574B-546B-4905-B684-5CEAA0B9EFB6}" destId="{94199A0F-E886-4979-ABFB-14EC58D91885}" srcOrd="0" destOrd="0" presId="urn:microsoft.com/office/officeart/2005/8/layout/vList2"/>
    <dgm:cxn modelId="{91518336-8E5D-426F-846F-683E03F1D61B}" type="presOf" srcId="{9C046C0F-9D77-4F60-A2AF-2CC266360BC6}" destId="{23FBE1CE-9545-4B06-B695-64142C75267C}" srcOrd="0" destOrd="0" presId="urn:microsoft.com/office/officeart/2005/8/layout/vList2"/>
    <dgm:cxn modelId="{ABA1AFD4-C61E-4A90-A796-2FE9B7913A89}" srcId="{9C046C0F-9D77-4F60-A2AF-2CC266360BC6}" destId="{EC05574B-546B-4905-B684-5CEAA0B9EFB6}" srcOrd="0" destOrd="0" parTransId="{34529146-F5A3-4188-AD62-5DA80AF444E4}" sibTransId="{5D83366A-EDA8-4217-ACB2-F3E227E2836A}"/>
    <dgm:cxn modelId="{BED922F5-5C8B-42CF-988C-926794CB3F86}" type="presParOf" srcId="{23FBE1CE-9545-4B06-B695-64142C75267C}" destId="{94199A0F-E886-4979-ABFB-14EC58D9188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B3984B4-E207-4126-A2E6-142C63F177A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pPr latinLnBrk="1"/>
          <a:endParaRPr lang="ko-KR" altLang="en-US"/>
        </a:p>
      </dgm:t>
    </dgm:pt>
    <dgm:pt modelId="{8CB54E57-AD87-41D5-B76F-DCE85A0E3D9D}">
      <dgm:prSet/>
      <dgm:spPr/>
      <dgm:t>
        <a:bodyPr/>
        <a:lstStyle/>
        <a:p>
          <a:pPr rtl="0" latinLnBrk="1"/>
          <a:r>
            <a:rPr lang="ko-KR" smtClean="0"/>
            <a:t>게임흐름</a:t>
          </a:r>
          <a:r>
            <a:rPr lang="en-US" smtClean="0"/>
            <a:t>1-3</a:t>
          </a:r>
          <a:endParaRPr lang="ko-KR"/>
        </a:p>
      </dgm:t>
    </dgm:pt>
    <dgm:pt modelId="{859E0648-CE77-4D9C-8C13-DE536E7CDF1B}" type="parTrans" cxnId="{C6A599A2-C99F-4C04-9BEE-C783E874DA13}">
      <dgm:prSet/>
      <dgm:spPr/>
      <dgm:t>
        <a:bodyPr/>
        <a:lstStyle/>
        <a:p>
          <a:pPr latinLnBrk="1"/>
          <a:endParaRPr lang="ko-KR" altLang="en-US"/>
        </a:p>
      </dgm:t>
    </dgm:pt>
    <dgm:pt modelId="{124B50C1-71F4-4EC4-AE58-C3F26ABE5A3A}" type="sibTrans" cxnId="{C6A599A2-C99F-4C04-9BEE-C783E874DA13}">
      <dgm:prSet/>
      <dgm:spPr/>
      <dgm:t>
        <a:bodyPr/>
        <a:lstStyle/>
        <a:p>
          <a:pPr latinLnBrk="1"/>
          <a:endParaRPr lang="ko-KR" altLang="en-US"/>
        </a:p>
      </dgm:t>
    </dgm:pt>
    <dgm:pt modelId="{2007AC47-9744-4762-BF98-ADE617B0BE66}" type="pres">
      <dgm:prSet presAssocID="{5B3984B4-E207-4126-A2E6-142C63F177A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6BFA45-1C78-4FE5-98E8-33463A0EDB5E}" type="pres">
      <dgm:prSet presAssocID="{8CB54E57-AD87-41D5-B76F-DCE85A0E3D9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6A599A2-C99F-4C04-9BEE-C783E874DA13}" srcId="{5B3984B4-E207-4126-A2E6-142C63F177AB}" destId="{8CB54E57-AD87-41D5-B76F-DCE85A0E3D9D}" srcOrd="0" destOrd="0" parTransId="{859E0648-CE77-4D9C-8C13-DE536E7CDF1B}" sibTransId="{124B50C1-71F4-4EC4-AE58-C3F26ABE5A3A}"/>
    <dgm:cxn modelId="{630BCE70-72BC-401C-BB20-5FCACCFA30AE}" type="presOf" srcId="{8CB54E57-AD87-41D5-B76F-DCE85A0E3D9D}" destId="{D86BFA45-1C78-4FE5-98E8-33463A0EDB5E}" srcOrd="0" destOrd="0" presId="urn:microsoft.com/office/officeart/2005/8/layout/vList2"/>
    <dgm:cxn modelId="{838E2BFE-35F7-4281-BC82-DF542BF86FEB}" type="presOf" srcId="{5B3984B4-E207-4126-A2E6-142C63F177AB}" destId="{2007AC47-9744-4762-BF98-ADE617B0BE66}" srcOrd="0" destOrd="0" presId="urn:microsoft.com/office/officeart/2005/8/layout/vList2"/>
    <dgm:cxn modelId="{4D4B3AE6-FB1A-4B9A-92C4-241583FD0AFC}" type="presParOf" srcId="{2007AC47-9744-4762-BF98-ADE617B0BE66}" destId="{D86BFA45-1C78-4FE5-98E8-33463A0EDB5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B3984B4-E207-4126-A2E6-142C63F177A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8CB54E57-AD87-41D5-B76F-DCE85A0E3D9D}">
      <dgm:prSet/>
      <dgm:spPr/>
      <dgm:t>
        <a:bodyPr/>
        <a:lstStyle/>
        <a:p>
          <a:pPr rtl="0" latinLnBrk="1"/>
          <a:r>
            <a:rPr lang="ko-KR" dirty="0" smtClean="0"/>
            <a:t>게임흐름</a:t>
          </a:r>
          <a:r>
            <a:rPr lang="en-US" dirty="0" smtClean="0"/>
            <a:t>1-4</a:t>
          </a:r>
          <a:endParaRPr lang="ko-KR" dirty="0"/>
        </a:p>
      </dgm:t>
    </dgm:pt>
    <dgm:pt modelId="{859E0648-CE77-4D9C-8C13-DE536E7CDF1B}" type="parTrans" cxnId="{C6A599A2-C99F-4C04-9BEE-C783E874DA13}">
      <dgm:prSet/>
      <dgm:spPr/>
      <dgm:t>
        <a:bodyPr/>
        <a:lstStyle/>
        <a:p>
          <a:pPr latinLnBrk="1"/>
          <a:endParaRPr lang="ko-KR" altLang="en-US"/>
        </a:p>
      </dgm:t>
    </dgm:pt>
    <dgm:pt modelId="{124B50C1-71F4-4EC4-AE58-C3F26ABE5A3A}" type="sibTrans" cxnId="{C6A599A2-C99F-4C04-9BEE-C783E874DA13}">
      <dgm:prSet/>
      <dgm:spPr/>
      <dgm:t>
        <a:bodyPr/>
        <a:lstStyle/>
        <a:p>
          <a:pPr latinLnBrk="1"/>
          <a:endParaRPr lang="ko-KR" altLang="en-US"/>
        </a:p>
      </dgm:t>
    </dgm:pt>
    <dgm:pt modelId="{2007AC47-9744-4762-BF98-ADE617B0BE66}" type="pres">
      <dgm:prSet presAssocID="{5B3984B4-E207-4126-A2E6-142C63F177A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6BFA45-1C78-4FE5-98E8-33463A0EDB5E}" type="pres">
      <dgm:prSet presAssocID="{8CB54E57-AD87-41D5-B76F-DCE85A0E3D9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6A599A2-C99F-4C04-9BEE-C783E874DA13}" srcId="{5B3984B4-E207-4126-A2E6-142C63F177AB}" destId="{8CB54E57-AD87-41D5-B76F-DCE85A0E3D9D}" srcOrd="0" destOrd="0" parTransId="{859E0648-CE77-4D9C-8C13-DE536E7CDF1B}" sibTransId="{124B50C1-71F4-4EC4-AE58-C3F26ABE5A3A}"/>
    <dgm:cxn modelId="{D25225A5-ABAF-4E5A-A944-DFC0F7154E4E}" type="presOf" srcId="{5B3984B4-E207-4126-A2E6-142C63F177AB}" destId="{2007AC47-9744-4762-BF98-ADE617B0BE66}" srcOrd="0" destOrd="0" presId="urn:microsoft.com/office/officeart/2005/8/layout/vList2"/>
    <dgm:cxn modelId="{77471CD2-A8F9-4A0B-BAC5-9685531342E5}" type="presOf" srcId="{8CB54E57-AD87-41D5-B76F-DCE85A0E3D9D}" destId="{D86BFA45-1C78-4FE5-98E8-33463A0EDB5E}" srcOrd="0" destOrd="0" presId="urn:microsoft.com/office/officeart/2005/8/layout/vList2"/>
    <dgm:cxn modelId="{5A23A193-A5F6-4188-841B-8FD22AF78941}" type="presParOf" srcId="{2007AC47-9744-4762-BF98-ADE617B0BE66}" destId="{D86BFA45-1C78-4FE5-98E8-33463A0EDB5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3E07AF2-C37D-412F-B165-C5D9BA6EFE67}" type="doc">
      <dgm:prSet loTypeId="urn:microsoft.com/office/officeart/2005/8/layout/vList2" loCatId="list" qsTypeId="urn:microsoft.com/office/officeart/2005/8/quickstyle/simple1" qsCatId="simple" csTypeId="urn:microsoft.com/office/officeart/2005/8/colors/colorful1#2" csCatId="colorful"/>
      <dgm:spPr/>
      <dgm:t>
        <a:bodyPr/>
        <a:lstStyle/>
        <a:p>
          <a:pPr latinLnBrk="1"/>
          <a:endParaRPr lang="ko-KR" altLang="en-US"/>
        </a:p>
      </dgm:t>
    </dgm:pt>
    <dgm:pt modelId="{78685EDF-A5B4-4452-A022-792ABC918BE7}">
      <dgm:prSet/>
      <dgm:spPr/>
      <dgm:t>
        <a:bodyPr/>
        <a:lstStyle/>
        <a:p>
          <a:pPr rtl="0" latinLnBrk="1"/>
          <a:r>
            <a:rPr lang="ko-KR" dirty="0" smtClean="0"/>
            <a:t>개발 </a:t>
          </a:r>
          <a:r>
            <a:rPr lang="ko-KR" dirty="0" err="1" smtClean="0"/>
            <a:t>컨셉</a:t>
          </a:r>
          <a:endParaRPr lang="ko-KR" dirty="0"/>
        </a:p>
      </dgm:t>
    </dgm:pt>
    <dgm:pt modelId="{47A6351C-A32D-4AF5-BF33-D8562BF735EB}" type="parTrans" cxnId="{F3549B7B-B8DA-4919-9D42-CCEB378641D2}">
      <dgm:prSet/>
      <dgm:spPr/>
      <dgm:t>
        <a:bodyPr/>
        <a:lstStyle/>
        <a:p>
          <a:pPr latinLnBrk="1"/>
          <a:endParaRPr lang="ko-KR" altLang="en-US"/>
        </a:p>
      </dgm:t>
    </dgm:pt>
    <dgm:pt modelId="{33C26058-C233-486B-9B5A-BBE12A3230A5}" type="sibTrans" cxnId="{F3549B7B-B8DA-4919-9D42-CCEB378641D2}">
      <dgm:prSet/>
      <dgm:spPr/>
      <dgm:t>
        <a:bodyPr/>
        <a:lstStyle/>
        <a:p>
          <a:pPr latinLnBrk="1"/>
          <a:endParaRPr lang="ko-KR" altLang="en-US"/>
        </a:p>
      </dgm:t>
    </dgm:pt>
    <dgm:pt modelId="{D2F1C580-92B7-4837-B169-03F5E54A8D6A}" type="pres">
      <dgm:prSet presAssocID="{73E07AF2-C37D-412F-B165-C5D9BA6EFE6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4C6008-FF18-426F-848D-05CE9FFAF8AC}" type="pres">
      <dgm:prSet presAssocID="{78685EDF-A5B4-4452-A022-792ABC918BE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809EAD5-9C4C-453A-B8AA-762A4AEDA81E}" type="presOf" srcId="{78685EDF-A5B4-4452-A022-792ABC918BE7}" destId="{034C6008-FF18-426F-848D-05CE9FFAF8AC}" srcOrd="0" destOrd="0" presId="urn:microsoft.com/office/officeart/2005/8/layout/vList2"/>
    <dgm:cxn modelId="{E764928F-18F2-42DA-9E24-0FFEA24F3A3D}" type="presOf" srcId="{73E07AF2-C37D-412F-B165-C5D9BA6EFE67}" destId="{D2F1C580-92B7-4837-B169-03F5E54A8D6A}" srcOrd="0" destOrd="0" presId="urn:microsoft.com/office/officeart/2005/8/layout/vList2"/>
    <dgm:cxn modelId="{F3549B7B-B8DA-4919-9D42-CCEB378641D2}" srcId="{73E07AF2-C37D-412F-B165-C5D9BA6EFE67}" destId="{78685EDF-A5B4-4452-A022-792ABC918BE7}" srcOrd="0" destOrd="0" parTransId="{47A6351C-A32D-4AF5-BF33-D8562BF735EB}" sibTransId="{33C26058-C233-486B-9B5A-BBE12A3230A5}"/>
    <dgm:cxn modelId="{62C8DB2B-9EC0-4EF8-BCAD-3EA805841BE7}" type="presParOf" srcId="{D2F1C580-92B7-4837-B169-03F5E54A8D6A}" destId="{034C6008-FF18-426F-848D-05CE9FFAF8A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EFF65-2483-4AEC-9AE7-F3CD4E0362E0}">
      <dsp:nvSpPr>
        <dsp:cNvPr id="0" name=""/>
        <dsp:cNvSpPr/>
      </dsp:nvSpPr>
      <dsp:spPr>
        <a:xfrm>
          <a:off x="617219" y="0"/>
          <a:ext cx="6995160" cy="387444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9AAB9E-B662-4479-A6EF-723C3195769C}">
      <dsp:nvSpPr>
        <dsp:cNvPr id="0" name=""/>
        <dsp:cNvSpPr/>
      </dsp:nvSpPr>
      <dsp:spPr>
        <a:xfrm>
          <a:off x="1170146" y="1162332"/>
          <a:ext cx="5889307" cy="15497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2D </a:t>
          </a:r>
          <a:r>
            <a:rPr lang="ko-KR" sz="2900" kern="1200" dirty="0" smtClean="0"/>
            <a:t>게임 </a:t>
          </a:r>
          <a:r>
            <a:rPr lang="ko-KR" sz="2900" kern="1200" dirty="0" err="1" smtClean="0"/>
            <a:t>프로그레밍</a:t>
          </a:r>
          <a:r>
            <a:rPr lang="ko-KR" sz="2900" kern="1200" dirty="0" smtClean="0"/>
            <a:t> </a:t>
          </a:r>
          <a:r>
            <a:rPr lang="en-US" sz="2900" kern="1200" dirty="0" smtClean="0"/>
            <a:t>1</a:t>
          </a:r>
          <a:r>
            <a:rPr lang="ko-KR" sz="2900" kern="1200" dirty="0" smtClean="0"/>
            <a:t>차 </a:t>
          </a:r>
          <a:r>
            <a:rPr lang="en-US" sz="2900" kern="1200" dirty="0" smtClean="0"/>
            <a:t>PPT</a:t>
          </a:r>
          <a:r>
            <a:rPr lang="ko-KR" sz="2900" kern="1200" dirty="0" smtClean="0"/>
            <a:t>발표</a:t>
          </a:r>
          <a:r>
            <a:rPr lang="en-US" sz="2900" kern="1200" dirty="0" smtClean="0"/>
            <a:t/>
          </a:r>
          <a:br>
            <a:rPr lang="en-US" sz="2900" kern="1200" dirty="0" smtClean="0"/>
          </a:br>
          <a:r>
            <a:rPr lang="en-US" sz="2900" kern="1200" dirty="0" smtClean="0"/>
            <a:t>2012182016 </a:t>
          </a:r>
          <a:r>
            <a:rPr lang="ko-KR" sz="2900" kern="1200" dirty="0" err="1" smtClean="0"/>
            <a:t>송해솔</a:t>
          </a:r>
          <a:endParaRPr lang="ko-KR" sz="2900" kern="1200" dirty="0"/>
        </a:p>
      </dsp:txBody>
      <dsp:txXfrm>
        <a:off x="1245800" y="1237986"/>
        <a:ext cx="5737999" cy="13984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814E85-2410-4777-A7DD-553CFFEBB3C2}">
      <dsp:nvSpPr>
        <dsp:cNvPr id="0" name=""/>
        <dsp:cNvSpPr/>
      </dsp:nvSpPr>
      <dsp:spPr>
        <a:xfrm>
          <a:off x="0" y="8729"/>
          <a:ext cx="8229600" cy="11255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3700" kern="1200" smtClean="0"/>
            <a:t>개발 일정</a:t>
          </a:r>
          <a:endParaRPr lang="ko-KR" sz="3700" kern="1200"/>
        </a:p>
      </dsp:txBody>
      <dsp:txXfrm>
        <a:off x="54944" y="63673"/>
        <a:ext cx="8119712" cy="101565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CE4BE-F0BA-4E08-8C8E-D28189DE2DB6}">
      <dsp:nvSpPr>
        <dsp:cNvPr id="0" name=""/>
        <dsp:cNvSpPr/>
      </dsp:nvSpPr>
      <dsp:spPr>
        <a:xfrm>
          <a:off x="0" y="8729"/>
          <a:ext cx="8229600" cy="11255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3700" kern="1200" smtClean="0"/>
            <a:t>자체 평가</a:t>
          </a:r>
          <a:endParaRPr lang="ko-KR" sz="3700" kern="1200"/>
        </a:p>
      </dsp:txBody>
      <dsp:txXfrm>
        <a:off x="54944" y="63673"/>
        <a:ext cx="8119712" cy="101565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B38D2-EE76-4F8B-808D-845AD067EFBA}">
      <dsp:nvSpPr>
        <dsp:cNvPr id="0" name=""/>
        <dsp:cNvSpPr/>
      </dsp:nvSpPr>
      <dsp:spPr>
        <a:xfrm>
          <a:off x="0" y="8729"/>
          <a:ext cx="8229600" cy="11255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3700" kern="1200" dirty="0" smtClean="0">
              <a:solidFill>
                <a:schemeClr val="bg1">
                  <a:lumMod val="95000"/>
                </a:schemeClr>
              </a:solidFill>
            </a:rPr>
            <a:t>감사합니다</a:t>
          </a:r>
          <a:r>
            <a:rPr lang="en-US" sz="3700" kern="1200" dirty="0" smtClean="0">
              <a:solidFill>
                <a:schemeClr val="bg1">
                  <a:lumMod val="95000"/>
                </a:schemeClr>
              </a:solidFill>
            </a:rPr>
            <a:t>.</a:t>
          </a:r>
          <a:endParaRPr lang="ko-KR" sz="37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54944" y="63673"/>
        <a:ext cx="8119712" cy="10156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6327D5-9D3E-49B0-86CB-6D81E2C3E39D}">
      <dsp:nvSpPr>
        <dsp:cNvPr id="0" name=""/>
        <dsp:cNvSpPr/>
      </dsp:nvSpPr>
      <dsp:spPr>
        <a:xfrm>
          <a:off x="0" y="8729"/>
          <a:ext cx="8229600" cy="11255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3700" kern="1200" dirty="0" smtClean="0"/>
            <a:t>목차</a:t>
          </a:r>
          <a:endParaRPr lang="ko-KR" sz="3700" kern="1200" dirty="0"/>
        </a:p>
      </dsp:txBody>
      <dsp:txXfrm>
        <a:off x="54944" y="63673"/>
        <a:ext cx="8119712" cy="10156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B7BD9F-F46A-4AC0-A85A-B8425BB83BAE}">
      <dsp:nvSpPr>
        <dsp:cNvPr id="0" name=""/>
        <dsp:cNvSpPr/>
      </dsp:nvSpPr>
      <dsp:spPr>
        <a:xfrm>
          <a:off x="0" y="49960"/>
          <a:ext cx="8229600" cy="10352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300" kern="1200" dirty="0" smtClean="0"/>
            <a:t>1. </a:t>
          </a:r>
          <a:r>
            <a:rPr lang="ko-KR" sz="3300" kern="1200" dirty="0" smtClean="0"/>
            <a:t>게임 </a:t>
          </a:r>
          <a:r>
            <a:rPr lang="ko-KR" sz="3300" kern="1200" dirty="0" err="1" smtClean="0"/>
            <a:t>컨셉</a:t>
          </a:r>
          <a:endParaRPr lang="en-US" sz="3300" kern="1200" dirty="0"/>
        </a:p>
      </dsp:txBody>
      <dsp:txXfrm>
        <a:off x="50536" y="100496"/>
        <a:ext cx="8128528" cy="934158"/>
      </dsp:txXfrm>
    </dsp:sp>
    <dsp:sp modelId="{C64D8902-3FAA-4F42-AA06-8D9C241FC462}">
      <dsp:nvSpPr>
        <dsp:cNvPr id="0" name=""/>
        <dsp:cNvSpPr/>
      </dsp:nvSpPr>
      <dsp:spPr>
        <a:xfrm>
          <a:off x="0" y="1180230"/>
          <a:ext cx="8229600" cy="10352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300" kern="1200" dirty="0" smtClean="0"/>
            <a:t>2. </a:t>
          </a:r>
          <a:r>
            <a:rPr lang="ko-KR" altLang="en-US" sz="3300" kern="1200" dirty="0" smtClean="0"/>
            <a:t>게임 흐름</a:t>
          </a:r>
          <a:endParaRPr lang="en-US" sz="3300" kern="1200" dirty="0"/>
        </a:p>
      </dsp:txBody>
      <dsp:txXfrm>
        <a:off x="50536" y="1230766"/>
        <a:ext cx="8128528" cy="934158"/>
      </dsp:txXfrm>
    </dsp:sp>
    <dsp:sp modelId="{B917330B-5379-429B-B7F1-77355EDB15BF}">
      <dsp:nvSpPr>
        <dsp:cNvPr id="0" name=""/>
        <dsp:cNvSpPr/>
      </dsp:nvSpPr>
      <dsp:spPr>
        <a:xfrm>
          <a:off x="0" y="2310501"/>
          <a:ext cx="8229600" cy="10352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300" kern="1200" dirty="0" smtClean="0"/>
            <a:t>3. </a:t>
          </a:r>
          <a:r>
            <a:rPr lang="ko-KR" altLang="en-US" sz="3300" kern="1200" dirty="0" smtClean="0"/>
            <a:t>개발 </a:t>
          </a:r>
          <a:r>
            <a:rPr lang="ko-KR" altLang="en-US" sz="3300" kern="1200" dirty="0" err="1" smtClean="0"/>
            <a:t>컨셉</a:t>
          </a:r>
          <a:endParaRPr lang="en-US" sz="3300" kern="1200" dirty="0"/>
        </a:p>
      </dsp:txBody>
      <dsp:txXfrm>
        <a:off x="50536" y="2361037"/>
        <a:ext cx="8128528" cy="934158"/>
      </dsp:txXfrm>
    </dsp:sp>
    <dsp:sp modelId="{E3F62B10-D4E8-425C-BDEF-DAA66B6FD59E}">
      <dsp:nvSpPr>
        <dsp:cNvPr id="0" name=""/>
        <dsp:cNvSpPr/>
      </dsp:nvSpPr>
      <dsp:spPr>
        <a:xfrm>
          <a:off x="0" y="3440772"/>
          <a:ext cx="8229600" cy="10352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300" kern="1200" dirty="0" smtClean="0"/>
            <a:t>4. </a:t>
          </a:r>
          <a:r>
            <a:rPr lang="ko-KR" sz="3300" kern="1200" dirty="0" smtClean="0"/>
            <a:t>개발 일정</a:t>
          </a:r>
          <a:endParaRPr lang="ko-KR" sz="3300" kern="1200" dirty="0"/>
        </a:p>
      </dsp:txBody>
      <dsp:txXfrm>
        <a:off x="50536" y="3491308"/>
        <a:ext cx="8128528" cy="934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BC1492-D1BF-4B5A-8BB4-581D3F8967D4}">
      <dsp:nvSpPr>
        <dsp:cNvPr id="0" name=""/>
        <dsp:cNvSpPr/>
      </dsp:nvSpPr>
      <dsp:spPr>
        <a:xfrm>
          <a:off x="0" y="8729"/>
          <a:ext cx="8229600" cy="11255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3700" kern="1200" dirty="0" smtClean="0"/>
            <a:t>게임 </a:t>
          </a:r>
          <a:r>
            <a:rPr lang="ko-KR" sz="3700" kern="1200" dirty="0" err="1" smtClean="0"/>
            <a:t>컨셉</a:t>
          </a:r>
          <a:endParaRPr lang="ko-KR" sz="3700" kern="1200" dirty="0"/>
        </a:p>
      </dsp:txBody>
      <dsp:txXfrm>
        <a:off x="54944" y="63673"/>
        <a:ext cx="8119712" cy="10156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99A0F-E886-4979-ABFB-14EC58D91885}">
      <dsp:nvSpPr>
        <dsp:cNvPr id="0" name=""/>
        <dsp:cNvSpPr/>
      </dsp:nvSpPr>
      <dsp:spPr>
        <a:xfrm>
          <a:off x="0" y="17459"/>
          <a:ext cx="8229600" cy="11255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3700" kern="1200" dirty="0" smtClean="0"/>
            <a:t>게임흐름</a:t>
          </a:r>
          <a:r>
            <a:rPr lang="en-US" altLang="ko-KR" sz="3700" kern="1200" dirty="0" smtClean="0"/>
            <a:t>1-1</a:t>
          </a:r>
          <a:endParaRPr lang="ko-KR" sz="3700" kern="1200" dirty="0"/>
        </a:p>
      </dsp:txBody>
      <dsp:txXfrm>
        <a:off x="54944" y="72403"/>
        <a:ext cx="8119712" cy="10156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99A0F-E886-4979-ABFB-14EC58D91885}">
      <dsp:nvSpPr>
        <dsp:cNvPr id="0" name=""/>
        <dsp:cNvSpPr/>
      </dsp:nvSpPr>
      <dsp:spPr>
        <a:xfrm>
          <a:off x="0" y="8729"/>
          <a:ext cx="8229600" cy="11255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3700" kern="1200" dirty="0" smtClean="0"/>
            <a:t>게임흐름</a:t>
          </a:r>
          <a:r>
            <a:rPr lang="en-US" altLang="ko-KR" sz="3700" kern="1200" dirty="0" smtClean="0"/>
            <a:t>1-2</a:t>
          </a:r>
          <a:endParaRPr lang="ko-KR" sz="3700" kern="1200" dirty="0"/>
        </a:p>
      </dsp:txBody>
      <dsp:txXfrm>
        <a:off x="54944" y="63673"/>
        <a:ext cx="8119712" cy="10156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BFA45-1C78-4FE5-98E8-33463A0EDB5E}">
      <dsp:nvSpPr>
        <dsp:cNvPr id="0" name=""/>
        <dsp:cNvSpPr/>
      </dsp:nvSpPr>
      <dsp:spPr>
        <a:xfrm>
          <a:off x="0" y="8729"/>
          <a:ext cx="8229600" cy="11255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3700" kern="1200" smtClean="0"/>
            <a:t>게임흐름</a:t>
          </a:r>
          <a:r>
            <a:rPr lang="en-US" sz="3700" kern="1200" smtClean="0"/>
            <a:t>1-3</a:t>
          </a:r>
          <a:endParaRPr lang="ko-KR" sz="3700" kern="1200"/>
        </a:p>
      </dsp:txBody>
      <dsp:txXfrm>
        <a:off x="54944" y="63673"/>
        <a:ext cx="8119712" cy="10156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BFA45-1C78-4FE5-98E8-33463A0EDB5E}">
      <dsp:nvSpPr>
        <dsp:cNvPr id="0" name=""/>
        <dsp:cNvSpPr/>
      </dsp:nvSpPr>
      <dsp:spPr>
        <a:xfrm>
          <a:off x="0" y="8729"/>
          <a:ext cx="8229600" cy="11255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3700" kern="1200" dirty="0" smtClean="0"/>
            <a:t>게임흐름</a:t>
          </a:r>
          <a:r>
            <a:rPr lang="en-US" sz="3700" kern="1200" dirty="0" smtClean="0"/>
            <a:t>1-4</a:t>
          </a:r>
          <a:endParaRPr lang="ko-KR" sz="3700" kern="1200" dirty="0"/>
        </a:p>
      </dsp:txBody>
      <dsp:txXfrm>
        <a:off x="54944" y="63673"/>
        <a:ext cx="8119712" cy="10156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C6008-FF18-426F-848D-05CE9FFAF8AC}">
      <dsp:nvSpPr>
        <dsp:cNvPr id="0" name=""/>
        <dsp:cNvSpPr/>
      </dsp:nvSpPr>
      <dsp:spPr>
        <a:xfrm>
          <a:off x="0" y="8729"/>
          <a:ext cx="8229600" cy="11255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3700" kern="1200" dirty="0" smtClean="0"/>
            <a:t>개발 </a:t>
          </a:r>
          <a:r>
            <a:rPr lang="ko-KR" sz="3700" kern="1200" dirty="0" err="1" smtClean="0"/>
            <a:t>컨셉</a:t>
          </a:r>
          <a:endParaRPr lang="ko-KR" sz="3700" kern="1200" dirty="0"/>
        </a:p>
      </dsp:txBody>
      <dsp:txXfrm>
        <a:off x="54944" y="63673"/>
        <a:ext cx="8119712" cy="1015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878B4-D481-464A-879B-66F98A4A192A}" type="datetimeFigureOut">
              <a:rPr lang="ko-KR" altLang="en-US" smtClean="0"/>
              <a:t>2015-09-21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FC062-D34D-4086-A9D0-ECEF6A71D8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964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FC062-D34D-4086-A9D0-ECEF6A71D80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512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5FC062-D34D-4086-A9D0-ECEF6A71D80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512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50AB-4BF5-499E-8557-20C1160D1954}" type="datetimeFigureOut">
              <a:rPr lang="ko-KR" altLang="en-US" smtClean="0"/>
              <a:t>2015-09-21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03F2-16A5-4CF8-991A-6080C5D04D4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50AB-4BF5-499E-8557-20C1160D1954}" type="datetimeFigureOut">
              <a:rPr lang="ko-KR" altLang="en-US" smtClean="0"/>
              <a:t>2015-09-21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03F2-16A5-4CF8-991A-6080C5D04D4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50AB-4BF5-499E-8557-20C1160D1954}" type="datetimeFigureOut">
              <a:rPr lang="ko-KR" altLang="en-US" smtClean="0"/>
              <a:t>2015-09-21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03F2-16A5-4CF8-991A-6080C5D04D4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50AB-4BF5-499E-8557-20C1160D1954}" type="datetimeFigureOut">
              <a:rPr lang="ko-KR" altLang="en-US" smtClean="0"/>
              <a:t>2015-09-21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03F2-16A5-4CF8-991A-6080C5D04D4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50AB-4BF5-499E-8557-20C1160D1954}" type="datetimeFigureOut">
              <a:rPr lang="ko-KR" altLang="en-US" smtClean="0"/>
              <a:t>2015-09-21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03F2-16A5-4CF8-991A-6080C5D04D4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50AB-4BF5-499E-8557-20C1160D1954}" type="datetimeFigureOut">
              <a:rPr lang="ko-KR" altLang="en-US" smtClean="0"/>
              <a:t>2015-09-21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03F2-16A5-4CF8-991A-6080C5D04D4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50AB-4BF5-499E-8557-20C1160D1954}" type="datetimeFigureOut">
              <a:rPr lang="ko-KR" altLang="en-US" smtClean="0"/>
              <a:t>2015-09-21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03F2-16A5-4CF8-991A-6080C5D04D4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50AB-4BF5-499E-8557-20C1160D1954}" type="datetimeFigureOut">
              <a:rPr lang="ko-KR" altLang="en-US" smtClean="0"/>
              <a:t>2015-09-21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03F2-16A5-4CF8-991A-6080C5D04D4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50AB-4BF5-499E-8557-20C1160D1954}" type="datetimeFigureOut">
              <a:rPr lang="ko-KR" altLang="en-US" smtClean="0"/>
              <a:t>2015-09-21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03F2-16A5-4CF8-991A-6080C5D04D4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50AB-4BF5-499E-8557-20C1160D1954}" type="datetimeFigureOut">
              <a:rPr lang="ko-KR" altLang="en-US" smtClean="0"/>
              <a:t>2015-09-21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03F2-16A5-4CF8-991A-6080C5D04D4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50AB-4BF5-499E-8557-20C1160D1954}" type="datetimeFigureOut">
              <a:rPr lang="ko-KR" altLang="en-US" smtClean="0"/>
              <a:t>2015-09-21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E03F2-16A5-4CF8-991A-6080C5D04D4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250AB-4BF5-499E-8557-20C1160D1954}" type="datetimeFigureOut">
              <a:rPr lang="ko-KR" altLang="en-US" smtClean="0"/>
              <a:t>2015-09-21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E03F2-16A5-4CF8-991A-6080C5D04D4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6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다이어그램 2"/>
          <p:cNvGraphicFramePr/>
          <p:nvPr/>
        </p:nvGraphicFramePr>
        <p:xfrm>
          <a:off x="467544" y="1700808"/>
          <a:ext cx="8229600" cy="3874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416050023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266459"/>
              </p:ext>
            </p:extLst>
          </p:nvPr>
        </p:nvGraphicFramePr>
        <p:xfrm>
          <a:off x="467544" y="1700807"/>
          <a:ext cx="8280920" cy="4968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460"/>
                <a:gridCol w="4140460"/>
              </a:tblGrid>
              <a:tr h="7097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평가 항목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평가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  <a:r>
                        <a:rPr lang="en-US" altLang="ko-KR" baseline="0" dirty="0" smtClean="0"/>
                        <a:t> : 5</a:t>
                      </a:r>
                      <a:r>
                        <a:rPr lang="ko-KR" altLang="en-US" baseline="0" dirty="0" smtClean="0"/>
                        <a:t>점 </a:t>
                      </a:r>
                      <a:r>
                        <a:rPr lang="en-US" altLang="ko-KR" baseline="0" dirty="0" smtClean="0"/>
                        <a:t>B :4</a:t>
                      </a:r>
                      <a:r>
                        <a:rPr lang="ko-KR" altLang="en-US" baseline="0" dirty="0" smtClean="0"/>
                        <a:t>점 </a:t>
                      </a:r>
                      <a:r>
                        <a:rPr lang="en-US" altLang="ko-KR" baseline="0" dirty="0" smtClean="0"/>
                        <a:t>C :3</a:t>
                      </a:r>
                      <a:r>
                        <a:rPr lang="ko-KR" altLang="en-US" baseline="0" dirty="0" smtClean="0"/>
                        <a:t>점 </a:t>
                      </a:r>
                      <a:r>
                        <a:rPr lang="en-US" altLang="ko-KR" baseline="0" dirty="0" smtClean="0"/>
                        <a:t>D : 2</a:t>
                      </a:r>
                      <a:r>
                        <a:rPr lang="ko-KR" altLang="en-US" baseline="0" dirty="0" smtClean="0"/>
                        <a:t>점</a:t>
                      </a:r>
                      <a:r>
                        <a:rPr lang="en-US" altLang="ko-KR" baseline="0" dirty="0" smtClean="0"/>
                        <a:t> E : 1</a:t>
                      </a:r>
                      <a:r>
                        <a:rPr lang="ko-KR" altLang="en-US" baseline="0" dirty="0" smtClean="0"/>
                        <a:t>점</a:t>
                      </a:r>
                      <a:endParaRPr lang="ko-KR" altLang="en-US" dirty="0"/>
                    </a:p>
                  </a:txBody>
                  <a:tcPr/>
                </a:tc>
              </a:tr>
              <a:tr h="70979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발표자료에 포함할 내용이 다 기제 되었는가</a:t>
                      </a:r>
                      <a:r>
                        <a:rPr lang="en-US" altLang="ko-KR" dirty="0" smtClean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/>
                </a:tc>
              </a:tr>
              <a:tr h="70979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게임 </a:t>
                      </a:r>
                      <a:r>
                        <a:rPr lang="ko-KR" altLang="en-US" dirty="0" err="1" smtClean="0"/>
                        <a:t>컨셉이</a:t>
                      </a:r>
                      <a:r>
                        <a:rPr lang="ko-KR" altLang="en-US" dirty="0" smtClean="0"/>
                        <a:t> 잘 표현 되었는가</a:t>
                      </a:r>
                      <a:r>
                        <a:rPr lang="en-US" altLang="ko-KR" dirty="0" smtClean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/>
                </a:tc>
              </a:tr>
              <a:tr h="70979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핵심 메커니즘이 잘 표현 되었는가</a:t>
                      </a:r>
                      <a:r>
                        <a:rPr lang="en-US" altLang="ko-KR" dirty="0" smtClean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/>
                </a:tc>
              </a:tr>
              <a:tr h="70979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게임 실행 흐름이 잘 표현 되었는가</a:t>
                      </a:r>
                      <a:r>
                        <a:rPr lang="en-US" altLang="ko-KR" dirty="0" smtClean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</a:p>
                  </a:txBody>
                  <a:tcPr/>
                </a:tc>
              </a:tr>
              <a:tr h="70979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개발 범위가 구체적이며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측정 가능한가</a:t>
                      </a:r>
                      <a:r>
                        <a:rPr lang="en-US" altLang="ko-KR" dirty="0" smtClean="0"/>
                        <a:t>?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/>
                </a:tc>
              </a:tr>
              <a:tr h="70979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smtClean="0"/>
                        <a:t>개발 계획이 구체적이며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실행 가능 한가</a:t>
                      </a:r>
                      <a:r>
                        <a:rPr lang="en-US" altLang="ko-KR" dirty="0" smtClean="0"/>
                        <a:t>?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56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871547487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014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다이어그램 9"/>
          <p:cNvGraphicFramePr/>
          <p:nvPr/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내용 개체 틀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8833890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/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내용 개체 틀 4" descr="굶지마 메인 사진.png"/>
          <p:cNvPicPr>
            <a:picLocks noGrp="1" noChangeAspect="1"/>
          </p:cNvPicPr>
          <p:nvPr>
            <p:ph idx="1"/>
          </p:nvPr>
        </p:nvPicPr>
        <p:blipFill>
          <a:blip r:embed="rId7" cstate="print"/>
          <a:stretch>
            <a:fillRect/>
          </a:stretch>
        </p:blipFill>
        <p:spPr>
          <a:xfrm>
            <a:off x="467544" y="1700808"/>
            <a:ext cx="8280920" cy="2830045"/>
          </a:xfrm>
        </p:spPr>
      </p:pic>
      <p:sp>
        <p:nvSpPr>
          <p:cNvPr id="9" name="TextBox 8"/>
          <p:cNvSpPr txBox="1"/>
          <p:nvPr/>
        </p:nvSpPr>
        <p:spPr>
          <a:xfrm>
            <a:off x="467544" y="4869160"/>
            <a:ext cx="828092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28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2800" dirty="0" smtClean="0">
                <a:solidFill>
                  <a:schemeClr val="bg1">
                    <a:lumMod val="85000"/>
                  </a:schemeClr>
                </a:solidFill>
              </a:rPr>
              <a:t>아이템을 구하고 조합하여 </a:t>
            </a:r>
            <a:r>
              <a:rPr lang="ko-KR" altLang="en-US" sz="2800" dirty="0" err="1" smtClean="0">
                <a:solidFill>
                  <a:schemeClr val="bg1">
                    <a:lumMod val="85000"/>
                  </a:schemeClr>
                </a:solidFill>
              </a:rPr>
              <a:t>몬스터들로</a:t>
            </a:r>
            <a:r>
              <a:rPr lang="ko-KR" altLang="en-US" sz="28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2800" dirty="0" err="1" smtClean="0">
                <a:solidFill>
                  <a:schemeClr val="bg1">
                    <a:lumMod val="85000"/>
                  </a:schemeClr>
                </a:solidFill>
              </a:rPr>
              <a:t>부터</a:t>
            </a:r>
            <a:r>
              <a:rPr lang="ko-KR" altLang="en-US" sz="2800" dirty="0" smtClean="0">
                <a:solidFill>
                  <a:schemeClr val="bg1">
                    <a:lumMod val="85000"/>
                  </a:schemeClr>
                </a:solidFill>
              </a:rPr>
              <a:t> 생존</a:t>
            </a:r>
            <a:r>
              <a:rPr lang="en-US" altLang="ko-KR" sz="2800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2800" dirty="0" smtClean="0">
                <a:solidFill>
                  <a:schemeClr val="bg1">
                    <a:lumMod val="85000"/>
                  </a:schemeClr>
                </a:solidFill>
              </a:rPr>
              <a:t> 4</a:t>
            </a:r>
            <a:r>
              <a:rPr lang="ko-KR" altLang="en-US" sz="2800" dirty="0" smtClean="0">
                <a:solidFill>
                  <a:schemeClr val="bg1">
                    <a:lumMod val="85000"/>
                  </a:schemeClr>
                </a:solidFill>
              </a:rPr>
              <a:t> 방향으로 회전하며 움직임</a:t>
            </a:r>
            <a:endParaRPr lang="en-US" altLang="ko-KR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932784922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75" y="2348880"/>
            <a:ext cx="8269090" cy="3718741"/>
          </a:xfrm>
        </p:spPr>
      </p:pic>
      <p:sp>
        <p:nvSpPr>
          <p:cNvPr id="7" name="TextBox 6"/>
          <p:cNvSpPr txBox="1"/>
          <p:nvPr/>
        </p:nvSpPr>
        <p:spPr>
          <a:xfrm>
            <a:off x="484875" y="1722029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게임 첫 시작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3177535" y="6165304"/>
            <a:ext cx="2895600" cy="437133"/>
          </a:xfrm>
        </p:spPr>
        <p:txBody>
          <a:bodyPr/>
          <a:lstStyle/>
          <a:p>
            <a:r>
              <a:rPr lang="ko-KR" altLang="en-US" dirty="0" smtClean="0"/>
              <a:t>유사 게임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35896" y="523909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r>
              <a:rPr lang="ko-KR" altLang="en-US" b="1" dirty="0" smtClean="0">
                <a:solidFill>
                  <a:schemeClr val="bg1"/>
                </a:solidFill>
              </a:rPr>
              <a:t>방향 이동 가능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00192" y="436510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주울수</a:t>
            </a:r>
            <a:r>
              <a:rPr lang="ko-KR" altLang="en-US" b="1" dirty="0" smtClean="0">
                <a:solidFill>
                  <a:schemeClr val="bg1"/>
                </a:solidFill>
              </a:rPr>
              <a:t> 있는 아이</a:t>
            </a:r>
            <a:r>
              <a:rPr lang="ko-KR" altLang="en-US" b="1" dirty="0">
                <a:solidFill>
                  <a:schemeClr val="bg1"/>
                </a:solidFill>
              </a:rPr>
              <a:t>템</a:t>
            </a:r>
          </a:p>
        </p:txBody>
      </p:sp>
    </p:spTree>
    <p:extLst>
      <p:ext uri="{BB962C8B-B14F-4D97-AF65-F5344CB8AC3E}">
        <p14:creationId xmlns:p14="http://schemas.microsoft.com/office/powerpoint/2010/main" val="388585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1092420386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75" y="2204864"/>
            <a:ext cx="8280920" cy="3845024"/>
          </a:xfrm>
        </p:spPr>
      </p:pic>
      <p:sp>
        <p:nvSpPr>
          <p:cNvPr id="7" name="TextBox 6"/>
          <p:cNvSpPr txBox="1"/>
          <p:nvPr/>
        </p:nvSpPr>
        <p:spPr>
          <a:xfrm>
            <a:off x="484875" y="157688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r>
              <a:rPr lang="ko-KR" altLang="en-US" dirty="0" smtClean="0">
                <a:solidFill>
                  <a:schemeClr val="bg1"/>
                </a:solidFill>
              </a:rPr>
              <a:t>방향으로 이동하며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아이템 채집 가능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3177535" y="6165304"/>
            <a:ext cx="2895600" cy="437133"/>
          </a:xfrm>
        </p:spPr>
        <p:txBody>
          <a:bodyPr/>
          <a:lstStyle/>
          <a:p>
            <a:r>
              <a:rPr lang="ko-KR" altLang="en-US" dirty="0" smtClean="0"/>
              <a:t>유사 게임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139952" y="335699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재료 수집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4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757746378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26" y="2070140"/>
            <a:ext cx="8280920" cy="3945096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6" y="6237312"/>
            <a:ext cx="2895600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7026" y="1518779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재료를 모아서 아이템을 제작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05186" y="4098502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95000"/>
                  </a:schemeClr>
                </a:solidFill>
              </a:rPr>
              <a:t>재료를 이용한 아이템 </a:t>
            </a:r>
            <a:r>
              <a:rPr lang="ko-KR" altLang="en-US" dirty="0" err="1" smtClean="0">
                <a:solidFill>
                  <a:schemeClr val="bg1">
                    <a:lumMod val="95000"/>
                  </a:schemeClr>
                </a:solidFill>
              </a:rPr>
              <a:t>재작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2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895186165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7" y="2070140"/>
            <a:ext cx="7141574" cy="3945096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6" y="6237312"/>
            <a:ext cx="2895600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7026" y="1518779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white">
                    <a:lumMod val="95000"/>
                  </a:prstClr>
                </a:solidFill>
              </a:rPr>
              <a:t>만든 무기로 </a:t>
            </a:r>
            <a:r>
              <a:rPr lang="ko-KR" altLang="en-US" dirty="0" err="1" smtClean="0">
                <a:solidFill>
                  <a:prstClr val="white">
                    <a:lumMod val="95000"/>
                  </a:prstClr>
                </a:solidFill>
              </a:rPr>
              <a:t>몬스터</a:t>
            </a:r>
            <a:r>
              <a:rPr lang="ko-KR" altLang="en-US" dirty="0" smtClean="0">
                <a:solidFill>
                  <a:prstClr val="white">
                    <a:lumMod val="95000"/>
                  </a:prstClr>
                </a:solidFill>
              </a:rPr>
              <a:t> 사냥</a:t>
            </a:r>
            <a:endParaRPr lang="ko-KR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74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/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176250"/>
              </p:ext>
            </p:extLst>
          </p:nvPr>
        </p:nvGraphicFramePr>
        <p:xfrm>
          <a:off x="467544" y="1700808"/>
          <a:ext cx="8280919" cy="4430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3528392"/>
                <a:gridCol w="3096343"/>
              </a:tblGrid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최소 범위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최대 범위</a:t>
                      </a:r>
                      <a:endParaRPr lang="ko-KR" altLang="en-US" dirty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캐릭터 이동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방향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360 </a:t>
                      </a:r>
                      <a:r>
                        <a:rPr lang="ko-KR" altLang="en-US" dirty="0" err="1" smtClean="0"/>
                        <a:t>전방향</a:t>
                      </a:r>
                      <a:endParaRPr lang="ko-KR" altLang="en-US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캐릭터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인간 종족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인간</a:t>
                      </a:r>
                      <a:r>
                        <a:rPr lang="ko-KR" altLang="en-US" baseline="0" dirty="0" smtClean="0"/>
                        <a:t> 외 </a:t>
                      </a:r>
                      <a:r>
                        <a:rPr lang="en-US" altLang="ko-KR" baseline="0" dirty="0" smtClean="0"/>
                        <a:t>3</a:t>
                      </a:r>
                      <a:r>
                        <a:rPr lang="ko-KR" altLang="en-US" baseline="0" dirty="0" smtClean="0"/>
                        <a:t>종</a:t>
                      </a:r>
                      <a:endParaRPr lang="ko-KR" altLang="en-US" dirty="0"/>
                    </a:p>
                  </a:txBody>
                  <a:tcPr/>
                </a:tc>
              </a:tr>
              <a:tr h="3543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아이템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무기 </a:t>
                      </a:r>
                      <a:r>
                        <a:rPr lang="en-US" altLang="ko-KR" dirty="0" smtClean="0"/>
                        <a:t>1, </a:t>
                      </a:r>
                      <a:r>
                        <a:rPr lang="ko-KR" altLang="en-US" dirty="0" err="1" smtClean="0"/>
                        <a:t>방어구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1 </a:t>
                      </a:r>
                      <a:r>
                        <a:rPr lang="ko-KR" altLang="en-US" dirty="0" smtClean="0"/>
                        <a:t>조합 물품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무기 및 </a:t>
                      </a:r>
                      <a:r>
                        <a:rPr lang="ko-KR" altLang="en-US" dirty="0" err="1" smtClean="0"/>
                        <a:t>방어구</a:t>
                      </a:r>
                      <a:r>
                        <a:rPr lang="ko-KR" altLang="en-US" dirty="0" smtClean="0"/>
                        <a:t> 외 </a:t>
                      </a:r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종 과 가짓수 추가</a:t>
                      </a:r>
                      <a:endParaRPr lang="ko-KR" altLang="en-US" dirty="0"/>
                    </a:p>
                  </a:txBody>
                  <a:tcPr/>
                </a:tc>
              </a:tr>
              <a:tr h="4176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난이도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노멀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몬스터</a:t>
                      </a:r>
                      <a:r>
                        <a:rPr lang="ko-KR" altLang="en-US" dirty="0" smtClean="0"/>
                        <a:t> 스킬 없음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하드 </a:t>
                      </a:r>
                      <a:r>
                        <a:rPr lang="en-US" altLang="ko-KR" dirty="0" smtClean="0"/>
                        <a:t>: </a:t>
                      </a:r>
                      <a:r>
                        <a:rPr lang="ko-KR" altLang="en-US" dirty="0" smtClean="0"/>
                        <a:t>적 체력 및 공격력 증가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몬스터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스킬추가</a:t>
                      </a:r>
                      <a:endParaRPr lang="ko-KR" altLang="en-US" dirty="0"/>
                    </a:p>
                  </a:txBody>
                  <a:tcPr/>
                </a:tc>
              </a:tr>
              <a:tr h="2935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사운드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배경음악 및 공격 사운드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이동 사운드 추가 및 보스 사운드</a:t>
                      </a:r>
                      <a:r>
                        <a:rPr lang="ko-KR" altLang="en-US" baseline="0" dirty="0" smtClean="0"/>
                        <a:t> 등</a:t>
                      </a:r>
                      <a:endParaRPr lang="ko-KR" altLang="en-US" dirty="0"/>
                    </a:p>
                  </a:txBody>
                  <a:tcPr/>
                </a:tc>
              </a:tr>
              <a:tr h="29358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스테이지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스테이지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개의 스테이지 추가</a:t>
                      </a:r>
                      <a:endParaRPr lang="ko-KR" altLang="en-US" dirty="0"/>
                    </a:p>
                  </a:txBody>
                  <a:tcPr/>
                </a:tc>
              </a:tr>
              <a:tr h="7189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몬스터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보스 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마리 </a:t>
                      </a:r>
                      <a:r>
                        <a:rPr lang="ko-KR" altLang="en-US" dirty="0" err="1" smtClean="0"/>
                        <a:t>똘마니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마리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스테이지 별로 보스 추가에 </a:t>
                      </a:r>
                      <a:r>
                        <a:rPr lang="ko-KR" altLang="en-US" dirty="0" err="1" smtClean="0"/>
                        <a:t>똘마니들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마리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상급 </a:t>
                      </a:r>
                      <a:r>
                        <a:rPr lang="ko-KR" altLang="en-US" dirty="0" err="1" smtClean="0"/>
                        <a:t>몬스터</a:t>
                      </a:r>
                      <a:r>
                        <a:rPr lang="ko-KR" altLang="en-US" dirty="0" smtClean="0"/>
                        <a:t> 추가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3786704896"/>
              </p:ext>
            </p:extLst>
          </p:nvPr>
        </p:nvGraphicFramePr>
        <p:xfrm>
          <a:off x="457200" y="274638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tabl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51920" y="4769082"/>
            <a:ext cx="2128884" cy="119606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800305"/>
              </p:ext>
            </p:extLst>
          </p:nvPr>
        </p:nvGraphicFramePr>
        <p:xfrm>
          <a:off x="539552" y="1772816"/>
          <a:ext cx="8064896" cy="4896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6984776"/>
              </a:tblGrid>
              <a:tr h="6507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게임 메인 화면 및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ko-KR" altLang="en-US" baseline="0" dirty="0" err="1" smtClean="0"/>
                        <a:t>메뉴창</a:t>
                      </a:r>
                      <a:r>
                        <a:rPr lang="ko-KR" altLang="en-US" baseline="0" dirty="0" smtClean="0"/>
                        <a:t> 구현</a:t>
                      </a:r>
                      <a:endParaRPr lang="ko-KR" altLang="en-US" dirty="0"/>
                    </a:p>
                  </a:txBody>
                  <a:tcPr/>
                </a:tc>
              </a:tr>
              <a:tr h="5578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몬스터</a:t>
                      </a:r>
                      <a:r>
                        <a:rPr lang="ko-KR" altLang="en-US" dirty="0" smtClean="0"/>
                        <a:t> 및 게임 캐릭터 배경 등 그림 확보</a:t>
                      </a:r>
                      <a:endParaRPr lang="ko-KR" altLang="en-US" dirty="0"/>
                    </a:p>
                  </a:txBody>
                  <a:tcPr/>
                </a:tc>
              </a:tr>
              <a:tr h="5578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배경 그리기 및 인터페이스 구현</a:t>
                      </a:r>
                      <a:endParaRPr lang="ko-KR" altLang="en-US" dirty="0"/>
                    </a:p>
                  </a:txBody>
                  <a:tcPr/>
                </a:tc>
              </a:tr>
              <a:tr h="5378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차 배경 그리기 및 캐릭터 이동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공격 등 애니메이션 구현</a:t>
                      </a:r>
                      <a:endParaRPr lang="ko-KR" altLang="en-US" dirty="0"/>
                    </a:p>
                  </a:txBody>
                  <a:tcPr/>
                </a:tc>
              </a:tr>
              <a:tr h="2742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게임 캐릭터 </a:t>
                      </a:r>
                      <a:r>
                        <a:rPr lang="en-US" altLang="ko-KR" dirty="0" smtClean="0"/>
                        <a:t>HP </a:t>
                      </a:r>
                      <a:r>
                        <a:rPr lang="ko-KR" altLang="en-US" dirty="0" err="1" smtClean="0"/>
                        <a:t>스킬창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아이템창</a:t>
                      </a:r>
                      <a:r>
                        <a:rPr lang="ko-KR" altLang="en-US" dirty="0" smtClean="0"/>
                        <a:t> 등 </a:t>
                      </a:r>
                      <a:r>
                        <a:rPr lang="en-US" altLang="ko-KR" dirty="0" smtClean="0"/>
                        <a:t>UI </a:t>
                      </a:r>
                      <a:r>
                        <a:rPr lang="ko-KR" altLang="en-US" dirty="0" smtClean="0"/>
                        <a:t>구현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2742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차 </a:t>
                      </a:r>
                      <a:r>
                        <a:rPr lang="ko-KR" altLang="en-US" dirty="0" err="1" smtClean="0"/>
                        <a:t>배경그리기</a:t>
                      </a:r>
                      <a:r>
                        <a:rPr lang="ko-KR" altLang="en-US" dirty="0" smtClean="0"/>
                        <a:t> 및 아이템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  </a:t>
                      </a:r>
                      <a:r>
                        <a:rPr lang="ko-KR" altLang="en-US" dirty="0" err="1" smtClean="0"/>
                        <a:t>몬스터</a:t>
                      </a:r>
                      <a:r>
                        <a:rPr lang="ko-KR" altLang="en-US" dirty="0" smtClean="0"/>
                        <a:t> 애니메이션 구현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2742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 smtClean="0"/>
                        <a:t>몬스터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+ </a:t>
                      </a:r>
                      <a:r>
                        <a:rPr lang="ko-KR" altLang="en-US" dirty="0" smtClean="0"/>
                        <a:t>보스 </a:t>
                      </a:r>
                      <a:r>
                        <a:rPr lang="en-US" altLang="ko-KR" dirty="0" smtClean="0"/>
                        <a:t>AI </a:t>
                      </a:r>
                      <a:r>
                        <a:rPr lang="ko-KR" altLang="en-US" dirty="0" smtClean="0"/>
                        <a:t>구현 </a:t>
                      </a:r>
                    </a:p>
                  </a:txBody>
                  <a:tcPr/>
                </a:tc>
              </a:tr>
              <a:tr h="4983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아이템 조합 및 </a:t>
                      </a:r>
                      <a:r>
                        <a:rPr lang="ko-KR" altLang="en-US" dirty="0" err="1" smtClean="0"/>
                        <a:t>줍기등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smtClean="0"/>
                        <a:t>사소한 </a:t>
                      </a:r>
                      <a:r>
                        <a:rPr lang="ko-KR" altLang="en-US" dirty="0" smtClean="0"/>
                        <a:t>모션과 사운드 </a:t>
                      </a:r>
                      <a:r>
                        <a:rPr lang="ko-KR" altLang="en-US" dirty="0" smtClean="0"/>
                        <a:t>구현</a:t>
                      </a:r>
                      <a:endParaRPr lang="ko-KR" altLang="en-US" dirty="0"/>
                    </a:p>
                  </a:txBody>
                  <a:tcPr/>
                </a:tc>
              </a:tr>
              <a:tr h="4983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배경그리기</a:t>
                      </a:r>
                      <a:r>
                        <a:rPr lang="ko-KR" altLang="en-US" dirty="0" smtClean="0"/>
                        <a:t> 마무리 및 아이템 재료 </a:t>
                      </a:r>
                      <a:r>
                        <a:rPr lang="ko-KR" altLang="en-US" dirty="0" err="1" smtClean="0"/>
                        <a:t>맵에</a:t>
                      </a:r>
                      <a:r>
                        <a:rPr lang="ko-KR" altLang="en-US" dirty="0" smtClean="0"/>
                        <a:t> 그리기</a:t>
                      </a:r>
                      <a:endParaRPr lang="ko-KR" altLang="en-US" dirty="0"/>
                    </a:p>
                  </a:txBody>
                  <a:tcPr/>
                </a:tc>
              </a:tr>
              <a:tr h="4983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버그 확인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37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341</Words>
  <Application>Microsoft Office PowerPoint</Application>
  <PresentationFormat>화면 슬라이드 쇼(4:3)</PresentationFormat>
  <Paragraphs>88</Paragraphs>
  <Slides>11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win7</dc:creator>
  <cp:lastModifiedBy>송해솔</cp:lastModifiedBy>
  <cp:revision>15</cp:revision>
  <dcterms:created xsi:type="dcterms:W3CDTF">2015-09-20T13:16:52Z</dcterms:created>
  <dcterms:modified xsi:type="dcterms:W3CDTF">2015-09-21T10:35:24Z</dcterms:modified>
</cp:coreProperties>
</file>